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1"/>
  </p:notesMasterIdLst>
  <p:handoutMasterIdLst>
    <p:handoutMasterId r:id="rId32"/>
  </p:handoutMasterIdLst>
  <p:sldIdLst>
    <p:sldId id="256" r:id="rId2"/>
    <p:sldId id="272" r:id="rId3"/>
    <p:sldId id="273" r:id="rId4"/>
    <p:sldId id="271" r:id="rId5"/>
    <p:sldId id="258" r:id="rId6"/>
    <p:sldId id="274" r:id="rId7"/>
    <p:sldId id="275" r:id="rId8"/>
    <p:sldId id="276" r:id="rId9"/>
    <p:sldId id="277" r:id="rId10"/>
    <p:sldId id="278" r:id="rId11"/>
    <p:sldId id="279" r:id="rId12"/>
    <p:sldId id="280" r:id="rId13"/>
    <p:sldId id="282" r:id="rId14"/>
    <p:sldId id="285" r:id="rId15"/>
    <p:sldId id="286" r:id="rId16"/>
    <p:sldId id="283" r:id="rId17"/>
    <p:sldId id="287" r:id="rId18"/>
    <p:sldId id="261" r:id="rId19"/>
    <p:sldId id="281" r:id="rId20"/>
    <p:sldId id="288" r:id="rId21"/>
    <p:sldId id="284" r:id="rId22"/>
    <p:sldId id="289" r:id="rId23"/>
    <p:sldId id="290" r:id="rId24"/>
    <p:sldId id="291" r:id="rId25"/>
    <p:sldId id="269" r:id="rId26"/>
    <p:sldId id="292" r:id="rId27"/>
    <p:sldId id="293" r:id="rId28"/>
    <p:sldId id="294" r:id="rId29"/>
    <p:sldId id="295" r:id="rId30"/>
  </p:sldIdLst>
  <p:sldSz cx="12188825"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39" userDrawn="1">
          <p15:clr>
            <a:srgbClr val="A4A3A4"/>
          </p15:clr>
        </p15:guide>
        <p15:guide id="2" orient="horz" pos="216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64472" autoAdjust="0"/>
  </p:normalViewPr>
  <p:slideViewPr>
    <p:cSldViewPr>
      <p:cViewPr varScale="1">
        <p:scale>
          <a:sx n="69" d="100"/>
          <a:sy n="69" d="100"/>
        </p:scale>
        <p:origin x="2112" y="66"/>
      </p:cViewPr>
      <p:guideLst>
        <p:guide pos="3839"/>
        <p:guide orient="horz" pos="2160"/>
      </p:guideLst>
    </p:cSldViewPr>
  </p:slideViewPr>
  <p:notesTextViewPr>
    <p:cViewPr>
      <p:scale>
        <a:sx n="1" d="1"/>
        <a:sy n="1" d="1"/>
      </p:scale>
      <p:origin x="0" y="0"/>
    </p:cViewPr>
  </p:notesTextViewPr>
  <p:notesViewPr>
    <p:cSldViewPr showGuides="1">
      <p:cViewPr varScale="1">
        <p:scale>
          <a:sx n="52" d="100"/>
          <a:sy n="52" d="100"/>
        </p:scale>
        <p:origin x="2664" y="3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37"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wen Sibley" userId="c9dfa3a9-e026-4d68-bd5f-04158ab9aa23" providerId="ADAL" clId="{96D6B419-5D41-4E3C-B6EE-480E4DEB0342}"/>
    <pc:docChg chg="undo custSel addSld delSld modSld">
      <pc:chgData name="Gwen Sibley" userId="c9dfa3a9-e026-4d68-bd5f-04158ab9aa23" providerId="ADAL" clId="{96D6B419-5D41-4E3C-B6EE-480E4DEB0342}" dt="2025-03-28T19:40:48.847" v="523" actId="20577"/>
      <pc:docMkLst>
        <pc:docMk/>
      </pc:docMkLst>
      <pc:sldChg chg="modNotesTx">
        <pc:chgData name="Gwen Sibley" userId="c9dfa3a9-e026-4d68-bd5f-04158ab9aa23" providerId="ADAL" clId="{96D6B419-5D41-4E3C-B6EE-480E4DEB0342}" dt="2025-03-21T17:26:06.391" v="91"/>
        <pc:sldMkLst>
          <pc:docMk/>
          <pc:sldMk cId="2215894925" sldId="261"/>
        </pc:sldMkLst>
      </pc:sldChg>
      <pc:sldChg chg="modNotesTx">
        <pc:chgData name="Gwen Sibley" userId="c9dfa3a9-e026-4d68-bd5f-04158ab9aa23" providerId="ADAL" clId="{96D6B419-5D41-4E3C-B6EE-480E4DEB0342}" dt="2025-03-21T17:43:17.980" v="220"/>
        <pc:sldMkLst>
          <pc:docMk/>
          <pc:sldMk cId="1989555738" sldId="269"/>
        </pc:sldMkLst>
      </pc:sldChg>
      <pc:sldChg chg="modNotesTx">
        <pc:chgData name="Gwen Sibley" userId="c9dfa3a9-e026-4d68-bd5f-04158ab9aa23" providerId="ADAL" clId="{96D6B419-5D41-4E3C-B6EE-480E4DEB0342}" dt="2025-03-28T19:34:44.979" v="519"/>
        <pc:sldMkLst>
          <pc:docMk/>
          <pc:sldMk cId="1766063514" sldId="271"/>
        </pc:sldMkLst>
      </pc:sldChg>
      <pc:sldChg chg="modNotesTx">
        <pc:chgData name="Gwen Sibley" userId="c9dfa3a9-e026-4d68-bd5f-04158ab9aa23" providerId="ADAL" clId="{96D6B419-5D41-4E3C-B6EE-480E4DEB0342}" dt="2025-03-28T19:31:02.853" v="514" actId="20577"/>
        <pc:sldMkLst>
          <pc:docMk/>
          <pc:sldMk cId="3702392424" sldId="272"/>
        </pc:sldMkLst>
      </pc:sldChg>
      <pc:sldChg chg="modNotesTx">
        <pc:chgData name="Gwen Sibley" userId="c9dfa3a9-e026-4d68-bd5f-04158ab9aa23" providerId="ADAL" clId="{96D6B419-5D41-4E3C-B6EE-480E4DEB0342}" dt="2025-03-19T14:24:19.828" v="25"/>
        <pc:sldMkLst>
          <pc:docMk/>
          <pc:sldMk cId="4023270996" sldId="273"/>
        </pc:sldMkLst>
      </pc:sldChg>
      <pc:sldChg chg="modNotesTx">
        <pc:chgData name="Gwen Sibley" userId="c9dfa3a9-e026-4d68-bd5f-04158ab9aa23" providerId="ADAL" clId="{96D6B419-5D41-4E3C-B6EE-480E4DEB0342}" dt="2025-03-19T14:49:54.223" v="41" actId="20577"/>
        <pc:sldMkLst>
          <pc:docMk/>
          <pc:sldMk cId="2822729493" sldId="278"/>
        </pc:sldMkLst>
      </pc:sldChg>
      <pc:sldChg chg="modNotesTx">
        <pc:chgData name="Gwen Sibley" userId="c9dfa3a9-e026-4d68-bd5f-04158ab9aa23" providerId="ADAL" clId="{96D6B419-5D41-4E3C-B6EE-480E4DEB0342}" dt="2025-03-19T14:51:13.183" v="64" actId="20577"/>
        <pc:sldMkLst>
          <pc:docMk/>
          <pc:sldMk cId="1323962758" sldId="279"/>
        </pc:sldMkLst>
      </pc:sldChg>
      <pc:sldChg chg="modNotesTx">
        <pc:chgData name="Gwen Sibley" userId="c9dfa3a9-e026-4d68-bd5f-04158ab9aa23" providerId="ADAL" clId="{96D6B419-5D41-4E3C-B6EE-480E4DEB0342}" dt="2025-03-28T19:33:21.934" v="515" actId="20577"/>
        <pc:sldMkLst>
          <pc:docMk/>
          <pc:sldMk cId="3451686196" sldId="280"/>
        </pc:sldMkLst>
      </pc:sldChg>
      <pc:sldChg chg="modSp mod">
        <pc:chgData name="Gwen Sibley" userId="c9dfa3a9-e026-4d68-bd5f-04158ab9aa23" providerId="ADAL" clId="{96D6B419-5D41-4E3C-B6EE-480E4DEB0342}" dt="2025-03-21T17:21:24.307" v="88" actId="20577"/>
        <pc:sldMkLst>
          <pc:docMk/>
          <pc:sldMk cId="4230517780" sldId="281"/>
        </pc:sldMkLst>
        <pc:spChg chg="mod">
          <ac:chgData name="Gwen Sibley" userId="c9dfa3a9-e026-4d68-bd5f-04158ab9aa23" providerId="ADAL" clId="{96D6B419-5D41-4E3C-B6EE-480E4DEB0342}" dt="2025-03-21T17:20:59.831" v="85" actId="403"/>
          <ac:spMkLst>
            <pc:docMk/>
            <pc:sldMk cId="4230517780" sldId="281"/>
            <ac:spMk id="3" creationId="{F7ADFF7C-E9E1-4C88-84CD-6ED792D87242}"/>
          </ac:spMkLst>
        </pc:spChg>
        <pc:spChg chg="mod">
          <ac:chgData name="Gwen Sibley" userId="c9dfa3a9-e026-4d68-bd5f-04158ab9aa23" providerId="ADAL" clId="{96D6B419-5D41-4E3C-B6EE-480E4DEB0342}" dt="2025-03-21T17:21:24.307" v="88" actId="20577"/>
          <ac:spMkLst>
            <pc:docMk/>
            <pc:sldMk cId="4230517780" sldId="281"/>
            <ac:spMk id="7" creationId="{0ABDE310-27B0-4DBE-AF8F-8FCD7F72315F}"/>
          </ac:spMkLst>
        </pc:spChg>
      </pc:sldChg>
      <pc:sldChg chg="modNotesTx">
        <pc:chgData name="Gwen Sibley" userId="c9dfa3a9-e026-4d68-bd5f-04158ab9aa23" providerId="ADAL" clId="{96D6B419-5D41-4E3C-B6EE-480E4DEB0342}" dt="2025-03-20T17:48:51.368" v="74" actId="20577"/>
        <pc:sldMkLst>
          <pc:docMk/>
          <pc:sldMk cId="4206537805" sldId="282"/>
        </pc:sldMkLst>
      </pc:sldChg>
      <pc:sldChg chg="modNotesTx">
        <pc:chgData name="Gwen Sibley" userId="c9dfa3a9-e026-4d68-bd5f-04158ab9aa23" providerId="ADAL" clId="{96D6B419-5D41-4E3C-B6EE-480E4DEB0342}" dt="2025-03-28T19:33:43.851" v="516" actId="20577"/>
        <pc:sldMkLst>
          <pc:docMk/>
          <pc:sldMk cId="347242359" sldId="283"/>
        </pc:sldMkLst>
      </pc:sldChg>
      <pc:sldChg chg="modNotesTx">
        <pc:chgData name="Gwen Sibley" userId="c9dfa3a9-e026-4d68-bd5f-04158ab9aa23" providerId="ADAL" clId="{96D6B419-5D41-4E3C-B6EE-480E4DEB0342}" dt="2025-03-21T17:35:42.849" v="188" actId="20577"/>
        <pc:sldMkLst>
          <pc:docMk/>
          <pc:sldMk cId="874151008" sldId="284"/>
        </pc:sldMkLst>
      </pc:sldChg>
      <pc:sldChg chg="modNotesTx">
        <pc:chgData name="Gwen Sibley" userId="c9dfa3a9-e026-4d68-bd5f-04158ab9aa23" providerId="ADAL" clId="{96D6B419-5D41-4E3C-B6EE-480E4DEB0342}" dt="2025-03-20T17:51:00.701" v="75"/>
        <pc:sldMkLst>
          <pc:docMk/>
          <pc:sldMk cId="2775835725" sldId="285"/>
        </pc:sldMkLst>
      </pc:sldChg>
      <pc:sldChg chg="modNotesTx">
        <pc:chgData name="Gwen Sibley" userId="c9dfa3a9-e026-4d68-bd5f-04158ab9aa23" providerId="ADAL" clId="{96D6B419-5D41-4E3C-B6EE-480E4DEB0342}" dt="2025-03-24T20:05:21.906" v="414" actId="20577"/>
        <pc:sldMkLst>
          <pc:docMk/>
          <pc:sldMk cId="1570703151" sldId="289"/>
        </pc:sldMkLst>
      </pc:sldChg>
      <pc:sldChg chg="modNotesTx">
        <pc:chgData name="Gwen Sibley" userId="c9dfa3a9-e026-4d68-bd5f-04158ab9aa23" providerId="ADAL" clId="{96D6B419-5D41-4E3C-B6EE-480E4DEB0342}" dt="2025-03-21T17:39:01.821" v="198"/>
        <pc:sldMkLst>
          <pc:docMk/>
          <pc:sldMk cId="2887124390" sldId="290"/>
        </pc:sldMkLst>
      </pc:sldChg>
      <pc:sldChg chg="modSp mod modNotesTx">
        <pc:chgData name="Gwen Sibley" userId="c9dfa3a9-e026-4d68-bd5f-04158ab9aa23" providerId="ADAL" clId="{96D6B419-5D41-4E3C-B6EE-480E4DEB0342}" dt="2025-03-21T17:42:44.536" v="219"/>
        <pc:sldMkLst>
          <pc:docMk/>
          <pc:sldMk cId="2373892831" sldId="291"/>
        </pc:sldMkLst>
        <pc:spChg chg="mod">
          <ac:chgData name="Gwen Sibley" userId="c9dfa3a9-e026-4d68-bd5f-04158ab9aa23" providerId="ADAL" clId="{96D6B419-5D41-4E3C-B6EE-480E4DEB0342}" dt="2025-03-21T17:41:48.754" v="218" actId="20577"/>
          <ac:spMkLst>
            <pc:docMk/>
            <pc:sldMk cId="2373892831" sldId="291"/>
            <ac:spMk id="5" creationId="{00000000-0000-0000-0000-000000000000}"/>
          </ac:spMkLst>
        </pc:spChg>
      </pc:sldChg>
      <pc:sldChg chg="modNotesTx">
        <pc:chgData name="Gwen Sibley" userId="c9dfa3a9-e026-4d68-bd5f-04158ab9aa23" providerId="ADAL" clId="{96D6B419-5D41-4E3C-B6EE-480E4DEB0342}" dt="2025-03-28T19:40:48.847" v="523" actId="20577"/>
        <pc:sldMkLst>
          <pc:docMk/>
          <pc:sldMk cId="1215341482" sldId="292"/>
        </pc:sldMkLst>
      </pc:sldChg>
      <pc:sldChg chg="modSp new mod">
        <pc:chgData name="Gwen Sibley" userId="c9dfa3a9-e026-4d68-bd5f-04158ab9aa23" providerId="ADAL" clId="{96D6B419-5D41-4E3C-B6EE-480E4DEB0342}" dt="2025-03-27T21:49:57.922" v="468" actId="20577"/>
        <pc:sldMkLst>
          <pc:docMk/>
          <pc:sldMk cId="1569656738" sldId="294"/>
        </pc:sldMkLst>
        <pc:spChg chg="mod">
          <ac:chgData name="Gwen Sibley" userId="c9dfa3a9-e026-4d68-bd5f-04158ab9aa23" providerId="ADAL" clId="{96D6B419-5D41-4E3C-B6EE-480E4DEB0342}" dt="2025-03-24T19:52:51.315" v="258" actId="20577"/>
          <ac:spMkLst>
            <pc:docMk/>
            <pc:sldMk cId="1569656738" sldId="294"/>
            <ac:spMk id="2" creationId="{465FFEA4-068E-42B3-9A75-812BCFA0F9FA}"/>
          </ac:spMkLst>
        </pc:spChg>
        <pc:spChg chg="mod">
          <ac:chgData name="Gwen Sibley" userId="c9dfa3a9-e026-4d68-bd5f-04158ab9aa23" providerId="ADAL" clId="{96D6B419-5D41-4E3C-B6EE-480E4DEB0342}" dt="2025-03-27T21:49:57.922" v="468" actId="20577"/>
          <ac:spMkLst>
            <pc:docMk/>
            <pc:sldMk cId="1569656738" sldId="294"/>
            <ac:spMk id="3" creationId="{02E18BC5-8F3B-42FC-AF1F-540E4D4D7D23}"/>
          </ac:spMkLst>
        </pc:spChg>
      </pc:sldChg>
      <pc:sldChg chg="new del">
        <pc:chgData name="Gwen Sibley" userId="c9dfa3a9-e026-4d68-bd5f-04158ab9aa23" providerId="ADAL" clId="{96D6B419-5D41-4E3C-B6EE-480E4DEB0342}" dt="2025-03-24T19:52:38.148" v="223" actId="680"/>
        <pc:sldMkLst>
          <pc:docMk/>
          <pc:sldMk cId="1776912428" sldId="294"/>
        </pc:sldMkLst>
      </pc:sldChg>
      <pc:sldChg chg="modSp add mod">
        <pc:chgData name="Gwen Sibley" userId="c9dfa3a9-e026-4d68-bd5f-04158ab9aa23" providerId="ADAL" clId="{96D6B419-5D41-4E3C-B6EE-480E4DEB0342}" dt="2025-03-27T21:53:47.223" v="484" actId="20577"/>
        <pc:sldMkLst>
          <pc:docMk/>
          <pc:sldMk cId="266111831" sldId="295"/>
        </pc:sldMkLst>
        <pc:spChg chg="mod">
          <ac:chgData name="Gwen Sibley" userId="c9dfa3a9-e026-4d68-bd5f-04158ab9aa23" providerId="ADAL" clId="{96D6B419-5D41-4E3C-B6EE-480E4DEB0342}" dt="2025-03-27T21:53:47.223" v="484" actId="20577"/>
          <ac:spMkLst>
            <pc:docMk/>
            <pc:sldMk cId="266111831" sldId="295"/>
            <ac:spMk id="3" creationId="{02E18BC5-8F3B-42FC-AF1F-540E4D4D7D23}"/>
          </ac:spMkLst>
        </pc:spChg>
      </pc:sldChg>
    </pc:docChg>
  </pc:docChgLst>
  <pc:docChgLst>
    <pc:chgData name="Gwen Sibley" userId="c9dfa3a9-e026-4d68-bd5f-04158ab9aa23" providerId="ADAL" clId="{F84DFBA5-0D21-4A21-92CC-9FD8562991D6}"/>
    <pc:docChg chg="undo custSel addSld delSld modSld sldOrd">
      <pc:chgData name="Gwen Sibley" userId="c9dfa3a9-e026-4d68-bd5f-04158ab9aa23" providerId="ADAL" clId="{F84DFBA5-0D21-4A21-92CC-9FD8562991D6}" dt="2024-12-10T05:59:12.035" v="5566" actId="1076"/>
      <pc:docMkLst>
        <pc:docMk/>
      </pc:docMkLst>
      <pc:sldChg chg="del">
        <pc:chgData name="Gwen Sibley" userId="c9dfa3a9-e026-4d68-bd5f-04158ab9aa23" providerId="ADAL" clId="{F84DFBA5-0D21-4A21-92CC-9FD8562991D6}" dt="2024-12-10T05:55:02.576" v="5170" actId="47"/>
        <pc:sldMkLst>
          <pc:docMk/>
          <pc:sldMk cId="4135151317" sldId="260"/>
        </pc:sldMkLst>
      </pc:sldChg>
      <pc:sldChg chg="addSp delSp modSp mod ord">
        <pc:chgData name="Gwen Sibley" userId="c9dfa3a9-e026-4d68-bd5f-04158ab9aa23" providerId="ADAL" clId="{F84DFBA5-0D21-4A21-92CC-9FD8562991D6}" dt="2024-12-10T05:00:12.414" v="2212" actId="1076"/>
        <pc:sldMkLst>
          <pc:docMk/>
          <pc:sldMk cId="2215894925" sldId="261"/>
        </pc:sldMkLst>
        <pc:spChg chg="mod">
          <ac:chgData name="Gwen Sibley" userId="c9dfa3a9-e026-4d68-bd5f-04158ab9aa23" providerId="ADAL" clId="{F84DFBA5-0D21-4A21-92CC-9FD8562991D6}" dt="2024-12-10T04:58:32.174" v="2204" actId="313"/>
          <ac:spMkLst>
            <pc:docMk/>
            <pc:sldMk cId="2215894925" sldId="261"/>
            <ac:spMk id="2" creationId="{00000000-0000-0000-0000-000000000000}"/>
          </ac:spMkLst>
        </pc:spChg>
        <pc:spChg chg="add mod">
          <ac:chgData name="Gwen Sibley" userId="c9dfa3a9-e026-4d68-bd5f-04158ab9aa23" providerId="ADAL" clId="{F84DFBA5-0D21-4A21-92CC-9FD8562991D6}" dt="2024-12-10T05:00:12.414" v="2212" actId="1076"/>
          <ac:spMkLst>
            <pc:docMk/>
            <pc:sldMk cId="2215894925" sldId="261"/>
            <ac:spMk id="6" creationId="{8A7EFAF9-ED1B-429A-8B45-4B271A2AB03E}"/>
          </ac:spMkLst>
        </pc:spChg>
        <pc:picChg chg="add del mod">
          <ac:chgData name="Gwen Sibley" userId="c9dfa3a9-e026-4d68-bd5f-04158ab9aa23" providerId="ADAL" clId="{F84DFBA5-0D21-4A21-92CC-9FD8562991D6}" dt="2024-12-10T04:10:30.335" v="906" actId="478"/>
          <ac:picMkLst>
            <pc:docMk/>
            <pc:sldMk cId="2215894925" sldId="261"/>
            <ac:picMk id="3" creationId="{93CBAA3A-9B86-412B-BC78-2893A9B5746A}"/>
          </ac:picMkLst>
        </pc:picChg>
        <pc:picChg chg="add mod">
          <ac:chgData name="Gwen Sibley" userId="c9dfa3a9-e026-4d68-bd5f-04158ab9aa23" providerId="ADAL" clId="{F84DFBA5-0D21-4A21-92CC-9FD8562991D6}" dt="2024-12-10T05:00:06.188" v="2211" actId="1076"/>
          <ac:picMkLst>
            <pc:docMk/>
            <pc:sldMk cId="2215894925" sldId="261"/>
            <ac:picMk id="5" creationId="{E83C4988-2DCD-4C33-B580-A5E5AF502E99}"/>
          </ac:picMkLst>
        </pc:picChg>
      </pc:sldChg>
      <pc:sldChg chg="del">
        <pc:chgData name="Gwen Sibley" userId="c9dfa3a9-e026-4d68-bd5f-04158ab9aa23" providerId="ADAL" clId="{F84DFBA5-0D21-4A21-92CC-9FD8562991D6}" dt="2024-12-10T05:55:02.576" v="5170" actId="47"/>
        <pc:sldMkLst>
          <pc:docMk/>
          <pc:sldMk cId="465021443" sldId="262"/>
        </pc:sldMkLst>
      </pc:sldChg>
      <pc:sldChg chg="del">
        <pc:chgData name="Gwen Sibley" userId="c9dfa3a9-e026-4d68-bd5f-04158ab9aa23" providerId="ADAL" clId="{F84DFBA5-0D21-4A21-92CC-9FD8562991D6}" dt="2024-12-10T05:55:02.576" v="5170" actId="47"/>
        <pc:sldMkLst>
          <pc:docMk/>
          <pc:sldMk cId="1797304117" sldId="263"/>
        </pc:sldMkLst>
      </pc:sldChg>
      <pc:sldChg chg="del">
        <pc:chgData name="Gwen Sibley" userId="c9dfa3a9-e026-4d68-bd5f-04158ab9aa23" providerId="ADAL" clId="{F84DFBA5-0D21-4A21-92CC-9FD8562991D6}" dt="2024-12-10T05:55:02.576" v="5170" actId="47"/>
        <pc:sldMkLst>
          <pc:docMk/>
          <pc:sldMk cId="1160959328" sldId="266"/>
        </pc:sldMkLst>
      </pc:sldChg>
      <pc:sldChg chg="del">
        <pc:chgData name="Gwen Sibley" userId="c9dfa3a9-e026-4d68-bd5f-04158ab9aa23" providerId="ADAL" clId="{F84DFBA5-0D21-4A21-92CC-9FD8562991D6}" dt="2024-12-10T05:55:02.576" v="5170" actId="47"/>
        <pc:sldMkLst>
          <pc:docMk/>
          <pc:sldMk cId="3965807363" sldId="267"/>
        </pc:sldMkLst>
      </pc:sldChg>
      <pc:sldChg chg="del">
        <pc:chgData name="Gwen Sibley" userId="c9dfa3a9-e026-4d68-bd5f-04158ab9aa23" providerId="ADAL" clId="{F84DFBA5-0D21-4A21-92CC-9FD8562991D6}" dt="2024-12-10T05:55:02.576" v="5170" actId="47"/>
        <pc:sldMkLst>
          <pc:docMk/>
          <pc:sldMk cId="223730991" sldId="268"/>
        </pc:sldMkLst>
      </pc:sldChg>
      <pc:sldChg chg="addSp delSp modSp mod ord">
        <pc:chgData name="Gwen Sibley" userId="c9dfa3a9-e026-4d68-bd5f-04158ab9aa23" providerId="ADAL" clId="{F84DFBA5-0D21-4A21-92CC-9FD8562991D6}" dt="2024-12-10T05:45:06.163" v="4546"/>
        <pc:sldMkLst>
          <pc:docMk/>
          <pc:sldMk cId="1989555738" sldId="269"/>
        </pc:sldMkLst>
        <pc:spChg chg="mod">
          <ac:chgData name="Gwen Sibley" userId="c9dfa3a9-e026-4d68-bd5f-04158ab9aa23" providerId="ADAL" clId="{F84DFBA5-0D21-4A21-92CC-9FD8562991D6}" dt="2024-12-10T05:41:32.217" v="4372" actId="1076"/>
          <ac:spMkLst>
            <pc:docMk/>
            <pc:sldMk cId="1989555738" sldId="269"/>
            <ac:spMk id="2" creationId="{00000000-0000-0000-0000-000000000000}"/>
          </ac:spMkLst>
        </pc:spChg>
        <pc:spChg chg="add del mod">
          <ac:chgData name="Gwen Sibley" userId="c9dfa3a9-e026-4d68-bd5f-04158ab9aa23" providerId="ADAL" clId="{F84DFBA5-0D21-4A21-92CC-9FD8562991D6}" dt="2024-12-10T05:42:07.104" v="4384" actId="931"/>
          <ac:spMkLst>
            <pc:docMk/>
            <pc:sldMk cId="1989555738" sldId="269"/>
            <ac:spMk id="5" creationId="{1DCFACD9-3B85-464D-BF24-80386358A3AF}"/>
          </ac:spMkLst>
        </pc:spChg>
        <pc:spChg chg="del">
          <ac:chgData name="Gwen Sibley" userId="c9dfa3a9-e026-4d68-bd5f-04158ab9aa23" providerId="ADAL" clId="{F84DFBA5-0D21-4A21-92CC-9FD8562991D6}" dt="2024-12-10T05:41:12.247" v="4309" actId="478"/>
          <ac:spMkLst>
            <pc:docMk/>
            <pc:sldMk cId="1989555738" sldId="269"/>
            <ac:spMk id="6" creationId="{00000000-0000-0000-0000-000000000000}"/>
          </ac:spMkLst>
        </pc:spChg>
        <pc:spChg chg="add mod">
          <ac:chgData name="Gwen Sibley" userId="c9dfa3a9-e026-4d68-bd5f-04158ab9aa23" providerId="ADAL" clId="{F84DFBA5-0D21-4A21-92CC-9FD8562991D6}" dt="2024-12-10T05:42:54.242" v="4400" actId="14100"/>
          <ac:spMkLst>
            <pc:docMk/>
            <pc:sldMk cId="1989555738" sldId="269"/>
            <ac:spMk id="9" creationId="{EBF179A0-BF85-40D6-8B16-849DEAEC371B}"/>
          </ac:spMkLst>
        </pc:spChg>
        <pc:spChg chg="add del mod">
          <ac:chgData name="Gwen Sibley" userId="c9dfa3a9-e026-4d68-bd5f-04158ab9aa23" providerId="ADAL" clId="{F84DFBA5-0D21-4A21-92CC-9FD8562991D6}" dt="2024-12-10T05:42:46.779" v="4398" actId="478"/>
          <ac:spMkLst>
            <pc:docMk/>
            <pc:sldMk cId="1989555738" sldId="269"/>
            <ac:spMk id="11" creationId="{730E700A-C3AD-4342-AAD0-822991549408}"/>
          </ac:spMkLst>
        </pc:spChg>
        <pc:spChg chg="add mod">
          <ac:chgData name="Gwen Sibley" userId="c9dfa3a9-e026-4d68-bd5f-04158ab9aa23" providerId="ADAL" clId="{F84DFBA5-0D21-4A21-92CC-9FD8562991D6}" dt="2024-12-10T05:44:55.340" v="4542" actId="113"/>
          <ac:spMkLst>
            <pc:docMk/>
            <pc:sldMk cId="1989555738" sldId="269"/>
            <ac:spMk id="13" creationId="{71C1895E-20A9-4CFC-8EDA-50BE2A41E8CB}"/>
          </ac:spMkLst>
        </pc:spChg>
        <pc:spChg chg="add mod ord">
          <ac:chgData name="Gwen Sibley" userId="c9dfa3a9-e026-4d68-bd5f-04158ab9aa23" providerId="ADAL" clId="{F84DFBA5-0D21-4A21-92CC-9FD8562991D6}" dt="2024-12-10T05:45:00.671" v="4544" actId="1076"/>
          <ac:spMkLst>
            <pc:docMk/>
            <pc:sldMk cId="1989555738" sldId="269"/>
            <ac:spMk id="14" creationId="{F19AA3B0-4672-4F11-BC53-CF329C4C8ED9}"/>
          </ac:spMkLst>
        </pc:spChg>
        <pc:graphicFrameChg chg="mod">
          <ac:chgData name="Gwen Sibley" userId="c9dfa3a9-e026-4d68-bd5f-04158ab9aa23" providerId="ADAL" clId="{F84DFBA5-0D21-4A21-92CC-9FD8562991D6}" dt="2024-12-10T05:41:46.061" v="4382"/>
          <ac:graphicFrameMkLst>
            <pc:docMk/>
            <pc:sldMk cId="1989555738" sldId="269"/>
            <ac:graphicFrameMk id="4" creationId="{00000000-0000-0000-0000-000000000000}"/>
          </ac:graphicFrameMkLst>
        </pc:graphicFrameChg>
        <pc:picChg chg="add mod">
          <ac:chgData name="Gwen Sibley" userId="c9dfa3a9-e026-4d68-bd5f-04158ab9aa23" providerId="ADAL" clId="{F84DFBA5-0D21-4A21-92CC-9FD8562991D6}" dt="2024-12-10T05:43:03.009" v="4402" actId="1076"/>
          <ac:picMkLst>
            <pc:docMk/>
            <pc:sldMk cId="1989555738" sldId="269"/>
            <ac:picMk id="8" creationId="{D149C77B-D502-421E-8E6D-948EFC33F84A}"/>
          </ac:picMkLst>
        </pc:picChg>
        <pc:picChg chg="add mod">
          <ac:chgData name="Gwen Sibley" userId="c9dfa3a9-e026-4d68-bd5f-04158ab9aa23" providerId="ADAL" clId="{F84DFBA5-0D21-4A21-92CC-9FD8562991D6}" dt="2024-12-10T05:43:04.771" v="4403" actId="1076"/>
          <ac:picMkLst>
            <pc:docMk/>
            <pc:sldMk cId="1989555738" sldId="269"/>
            <ac:picMk id="10" creationId="{BD823186-E738-474B-B6F7-9C3627797484}"/>
          </ac:picMkLst>
        </pc:picChg>
        <pc:picChg chg="add mod">
          <ac:chgData name="Gwen Sibley" userId="c9dfa3a9-e026-4d68-bd5f-04158ab9aa23" providerId="ADAL" clId="{F84DFBA5-0D21-4A21-92CC-9FD8562991D6}" dt="2024-12-10T05:42:44.512" v="4397" actId="1076"/>
          <ac:picMkLst>
            <pc:docMk/>
            <pc:sldMk cId="1989555738" sldId="269"/>
            <ac:picMk id="12" creationId="{24B43483-25A8-469B-82F9-B27C6B1D7902}"/>
          </ac:picMkLst>
        </pc:picChg>
      </pc:sldChg>
      <pc:sldChg chg="modSp mod">
        <pc:chgData name="Gwen Sibley" userId="c9dfa3a9-e026-4d68-bd5f-04158ab9aa23" providerId="ADAL" clId="{F84DFBA5-0D21-4A21-92CC-9FD8562991D6}" dt="2024-12-10T04:45:12.539" v="1859" actId="2711"/>
        <pc:sldMkLst>
          <pc:docMk/>
          <pc:sldMk cId="1766063514" sldId="271"/>
        </pc:sldMkLst>
        <pc:spChg chg="mod">
          <ac:chgData name="Gwen Sibley" userId="c9dfa3a9-e026-4d68-bd5f-04158ab9aa23" providerId="ADAL" clId="{F84DFBA5-0D21-4A21-92CC-9FD8562991D6}" dt="2024-12-10T04:45:12.539" v="1859" actId="2711"/>
          <ac:spMkLst>
            <pc:docMk/>
            <pc:sldMk cId="1766063514" sldId="271"/>
            <ac:spMk id="7" creationId="{DF5B8625-918A-4EF2-98FB-D40C552ED5C8}"/>
          </ac:spMkLst>
        </pc:spChg>
      </pc:sldChg>
      <pc:sldChg chg="modSp mod">
        <pc:chgData name="Gwen Sibley" userId="c9dfa3a9-e026-4d68-bd5f-04158ab9aa23" providerId="ADAL" clId="{F84DFBA5-0D21-4A21-92CC-9FD8562991D6}" dt="2024-12-10T04:45:35.365" v="1868" actId="27636"/>
        <pc:sldMkLst>
          <pc:docMk/>
          <pc:sldMk cId="3702392424" sldId="272"/>
        </pc:sldMkLst>
        <pc:spChg chg="mod">
          <ac:chgData name="Gwen Sibley" userId="c9dfa3a9-e026-4d68-bd5f-04158ab9aa23" providerId="ADAL" clId="{F84DFBA5-0D21-4A21-92CC-9FD8562991D6}" dt="2024-12-10T04:45:35.365" v="1868" actId="27636"/>
          <ac:spMkLst>
            <pc:docMk/>
            <pc:sldMk cId="3702392424" sldId="272"/>
            <ac:spMk id="7" creationId="{109DC23F-86DB-4C05-AD5C-AC6ABC16744B}"/>
          </ac:spMkLst>
        </pc:spChg>
        <pc:spChg chg="mod">
          <ac:chgData name="Gwen Sibley" userId="c9dfa3a9-e026-4d68-bd5f-04158ab9aa23" providerId="ADAL" clId="{F84DFBA5-0D21-4A21-92CC-9FD8562991D6}" dt="2024-12-10T04:44:52.795" v="1858" actId="20577"/>
          <ac:spMkLst>
            <pc:docMk/>
            <pc:sldMk cId="3702392424" sldId="272"/>
            <ac:spMk id="8" creationId="{053A265C-1563-437E-A467-0D88255B0716}"/>
          </ac:spMkLst>
        </pc:spChg>
      </pc:sldChg>
      <pc:sldChg chg="modSp mod">
        <pc:chgData name="Gwen Sibley" userId="c9dfa3a9-e026-4d68-bd5f-04158ab9aa23" providerId="ADAL" clId="{F84DFBA5-0D21-4A21-92CC-9FD8562991D6}" dt="2024-12-10T04:45:23.443" v="1861" actId="403"/>
        <pc:sldMkLst>
          <pc:docMk/>
          <pc:sldMk cId="4023270996" sldId="273"/>
        </pc:sldMkLst>
        <pc:spChg chg="mod">
          <ac:chgData name="Gwen Sibley" userId="c9dfa3a9-e026-4d68-bd5f-04158ab9aa23" providerId="ADAL" clId="{F84DFBA5-0D21-4A21-92CC-9FD8562991D6}" dt="2024-12-10T04:45:23.443" v="1861" actId="403"/>
          <ac:spMkLst>
            <pc:docMk/>
            <pc:sldMk cId="4023270996" sldId="273"/>
            <ac:spMk id="7" creationId="{03DEA5A0-C204-442A-A2E5-1F28FC5348F0}"/>
          </ac:spMkLst>
        </pc:spChg>
        <pc:spChg chg="mod">
          <ac:chgData name="Gwen Sibley" userId="c9dfa3a9-e026-4d68-bd5f-04158ab9aa23" providerId="ADAL" clId="{F84DFBA5-0D21-4A21-92CC-9FD8562991D6}" dt="2024-12-10T04:44:39.136" v="1855" actId="404"/>
          <ac:spMkLst>
            <pc:docMk/>
            <pc:sldMk cId="4023270996" sldId="273"/>
            <ac:spMk id="8" creationId="{EF24E2EE-75E5-40C2-8144-0380AFEB5826}"/>
          </ac:spMkLst>
        </pc:spChg>
      </pc:sldChg>
      <pc:sldChg chg="modNotesTx">
        <pc:chgData name="Gwen Sibley" userId="c9dfa3a9-e026-4d68-bd5f-04158ab9aa23" providerId="ADAL" clId="{F84DFBA5-0D21-4A21-92CC-9FD8562991D6}" dt="2024-12-10T04:45:51.215" v="1869" actId="20577"/>
        <pc:sldMkLst>
          <pc:docMk/>
          <pc:sldMk cId="4148530747" sldId="277"/>
        </pc:sldMkLst>
      </pc:sldChg>
      <pc:sldChg chg="addSp delSp modSp mod modNotesTx">
        <pc:chgData name="Gwen Sibley" userId="c9dfa3a9-e026-4d68-bd5f-04158ab9aa23" providerId="ADAL" clId="{F84DFBA5-0D21-4A21-92CC-9FD8562991D6}" dt="2024-12-10T03:07:46.533" v="550" actId="20577"/>
        <pc:sldMkLst>
          <pc:docMk/>
          <pc:sldMk cId="2822729493" sldId="278"/>
        </pc:sldMkLst>
        <pc:spChg chg="mod">
          <ac:chgData name="Gwen Sibley" userId="c9dfa3a9-e026-4d68-bd5f-04158ab9aa23" providerId="ADAL" clId="{F84DFBA5-0D21-4A21-92CC-9FD8562991D6}" dt="2024-12-10T02:56:55.045" v="68" actId="20577"/>
          <ac:spMkLst>
            <pc:docMk/>
            <pc:sldMk cId="2822729493" sldId="278"/>
            <ac:spMk id="2" creationId="{00000000-0000-0000-0000-000000000000}"/>
          </ac:spMkLst>
        </pc:spChg>
        <pc:spChg chg="del">
          <ac:chgData name="Gwen Sibley" userId="c9dfa3a9-e026-4d68-bd5f-04158ab9aa23" providerId="ADAL" clId="{F84DFBA5-0D21-4A21-92CC-9FD8562991D6}" dt="2024-12-10T02:45:09.101" v="26" actId="478"/>
          <ac:spMkLst>
            <pc:docMk/>
            <pc:sldMk cId="2822729493" sldId="278"/>
            <ac:spMk id="3" creationId="{E5576A78-41BD-4DCD-A396-BA19D59617A8}"/>
          </ac:spMkLst>
        </pc:spChg>
        <pc:picChg chg="add mod modCrop">
          <ac:chgData name="Gwen Sibley" userId="c9dfa3a9-e026-4d68-bd5f-04158ab9aa23" providerId="ADAL" clId="{F84DFBA5-0D21-4A21-92CC-9FD8562991D6}" dt="2024-12-10T02:50:21.804" v="56" actId="14100"/>
          <ac:picMkLst>
            <pc:docMk/>
            <pc:sldMk cId="2822729493" sldId="278"/>
            <ac:picMk id="5" creationId="{71056D28-2D1E-47A1-AE97-781B1F582D1E}"/>
          </ac:picMkLst>
        </pc:picChg>
        <pc:picChg chg="add mod modCrop">
          <ac:chgData name="Gwen Sibley" userId="c9dfa3a9-e026-4d68-bd5f-04158ab9aa23" providerId="ADAL" clId="{F84DFBA5-0D21-4A21-92CC-9FD8562991D6}" dt="2024-12-10T02:56:33.020" v="57" actId="14100"/>
          <ac:picMkLst>
            <pc:docMk/>
            <pc:sldMk cId="2822729493" sldId="278"/>
            <ac:picMk id="7" creationId="{7EF1F84C-C8D6-4F5F-A810-1224B4459385}"/>
          </ac:picMkLst>
        </pc:picChg>
      </pc:sldChg>
      <pc:sldChg chg="modSp add mod ord">
        <pc:chgData name="Gwen Sibley" userId="c9dfa3a9-e026-4d68-bd5f-04158ab9aa23" providerId="ADAL" clId="{F84DFBA5-0D21-4A21-92CC-9FD8562991D6}" dt="2024-12-10T03:13:05.319" v="622" actId="14100"/>
        <pc:sldMkLst>
          <pc:docMk/>
          <pc:sldMk cId="1323962758" sldId="279"/>
        </pc:sldMkLst>
        <pc:spChg chg="mod">
          <ac:chgData name="Gwen Sibley" userId="c9dfa3a9-e026-4d68-bd5f-04158ab9aa23" providerId="ADAL" clId="{F84DFBA5-0D21-4A21-92CC-9FD8562991D6}" dt="2024-12-10T03:12:55.802" v="618" actId="20577"/>
          <ac:spMkLst>
            <pc:docMk/>
            <pc:sldMk cId="1323962758" sldId="279"/>
            <ac:spMk id="2" creationId="{00000000-0000-0000-0000-000000000000}"/>
          </ac:spMkLst>
        </pc:spChg>
        <pc:picChg chg="mod">
          <ac:chgData name="Gwen Sibley" userId="c9dfa3a9-e026-4d68-bd5f-04158ab9aa23" providerId="ADAL" clId="{F84DFBA5-0D21-4A21-92CC-9FD8562991D6}" dt="2024-12-10T03:13:05.319" v="622" actId="14100"/>
          <ac:picMkLst>
            <pc:docMk/>
            <pc:sldMk cId="1323962758" sldId="279"/>
            <ac:picMk id="3" creationId="{93CBAA3A-9B86-412B-BC78-2893A9B5746A}"/>
          </ac:picMkLst>
        </pc:picChg>
      </pc:sldChg>
      <pc:sldChg chg="addSp delSp modSp add mod">
        <pc:chgData name="Gwen Sibley" userId="c9dfa3a9-e026-4d68-bd5f-04158ab9aa23" providerId="ADAL" clId="{F84DFBA5-0D21-4A21-92CC-9FD8562991D6}" dt="2024-12-10T04:46:08.687" v="1870" actId="403"/>
        <pc:sldMkLst>
          <pc:docMk/>
          <pc:sldMk cId="3451686196" sldId="280"/>
        </pc:sldMkLst>
        <pc:spChg chg="add mod">
          <ac:chgData name="Gwen Sibley" userId="c9dfa3a9-e026-4d68-bd5f-04158ab9aa23" providerId="ADAL" clId="{F84DFBA5-0D21-4A21-92CC-9FD8562991D6}" dt="2024-12-10T04:46:08.687" v="1870" actId="403"/>
          <ac:spMkLst>
            <pc:docMk/>
            <pc:sldMk cId="3451686196" sldId="280"/>
            <ac:spMk id="4" creationId="{60C59BEC-7F70-485F-A5AA-01E8F6E7B80D}"/>
          </ac:spMkLst>
        </pc:spChg>
        <pc:picChg chg="del">
          <ac:chgData name="Gwen Sibley" userId="c9dfa3a9-e026-4d68-bd5f-04158ab9aa23" providerId="ADAL" clId="{F84DFBA5-0D21-4A21-92CC-9FD8562991D6}" dt="2024-12-10T03:13:56.403" v="624" actId="478"/>
          <ac:picMkLst>
            <pc:docMk/>
            <pc:sldMk cId="3451686196" sldId="280"/>
            <ac:picMk id="3" creationId="{93CBAA3A-9B86-412B-BC78-2893A9B5746A}"/>
          </ac:picMkLst>
        </pc:picChg>
        <pc:picChg chg="add mod modCrop">
          <ac:chgData name="Gwen Sibley" userId="c9dfa3a9-e026-4d68-bd5f-04158ab9aa23" providerId="ADAL" clId="{F84DFBA5-0D21-4A21-92CC-9FD8562991D6}" dt="2024-12-10T03:20:17.501" v="717" actId="1076"/>
          <ac:picMkLst>
            <pc:docMk/>
            <pc:sldMk cId="3451686196" sldId="280"/>
            <ac:picMk id="6" creationId="{CFE5AF21-37A5-4920-923A-BE0324C2729D}"/>
          </ac:picMkLst>
        </pc:picChg>
      </pc:sldChg>
      <pc:sldChg chg="addSp delSp modSp add mod">
        <pc:chgData name="Gwen Sibley" userId="c9dfa3a9-e026-4d68-bd5f-04158ab9aa23" providerId="ADAL" clId="{F84DFBA5-0D21-4A21-92CC-9FD8562991D6}" dt="2024-12-10T05:04:09.758" v="2421" actId="20577"/>
        <pc:sldMkLst>
          <pc:docMk/>
          <pc:sldMk cId="4230517780" sldId="281"/>
        </pc:sldMkLst>
        <pc:spChg chg="mod">
          <ac:chgData name="Gwen Sibley" userId="c9dfa3a9-e026-4d68-bd5f-04158ab9aa23" providerId="ADAL" clId="{F84DFBA5-0D21-4A21-92CC-9FD8562991D6}" dt="2024-12-10T05:02:52.946" v="2375" actId="20577"/>
          <ac:spMkLst>
            <pc:docMk/>
            <pc:sldMk cId="4230517780" sldId="281"/>
            <ac:spMk id="2" creationId="{00000000-0000-0000-0000-000000000000}"/>
          </ac:spMkLst>
        </pc:spChg>
        <pc:spChg chg="add mod">
          <ac:chgData name="Gwen Sibley" userId="c9dfa3a9-e026-4d68-bd5f-04158ab9aa23" providerId="ADAL" clId="{F84DFBA5-0D21-4A21-92CC-9FD8562991D6}" dt="2024-12-10T05:04:09.758" v="2421" actId="20577"/>
          <ac:spMkLst>
            <pc:docMk/>
            <pc:sldMk cId="4230517780" sldId="281"/>
            <ac:spMk id="3" creationId="{F7ADFF7C-E9E1-4C88-84CD-6ED792D87242}"/>
          </ac:spMkLst>
        </pc:spChg>
        <pc:spChg chg="del">
          <ac:chgData name="Gwen Sibley" userId="c9dfa3a9-e026-4d68-bd5f-04158ab9aa23" providerId="ADAL" clId="{F84DFBA5-0D21-4A21-92CC-9FD8562991D6}" dt="2024-12-10T03:23:34.559" v="767" actId="478"/>
          <ac:spMkLst>
            <pc:docMk/>
            <pc:sldMk cId="4230517780" sldId="281"/>
            <ac:spMk id="4" creationId="{60C59BEC-7F70-485F-A5AA-01E8F6E7B80D}"/>
          </ac:spMkLst>
        </pc:spChg>
        <pc:spChg chg="add mod">
          <ac:chgData name="Gwen Sibley" userId="c9dfa3a9-e026-4d68-bd5f-04158ab9aa23" providerId="ADAL" clId="{F84DFBA5-0D21-4A21-92CC-9FD8562991D6}" dt="2024-12-10T05:03:27.611" v="2410" actId="20577"/>
          <ac:spMkLst>
            <pc:docMk/>
            <pc:sldMk cId="4230517780" sldId="281"/>
            <ac:spMk id="7" creationId="{0ABDE310-27B0-4DBE-AF8F-8FCD7F72315F}"/>
          </ac:spMkLst>
        </pc:spChg>
        <pc:graphicFrameChg chg="add mod modGraphic">
          <ac:chgData name="Gwen Sibley" userId="c9dfa3a9-e026-4d68-bd5f-04158ab9aa23" providerId="ADAL" clId="{F84DFBA5-0D21-4A21-92CC-9FD8562991D6}" dt="2024-12-10T05:03:37.523" v="2412" actId="14100"/>
          <ac:graphicFrameMkLst>
            <pc:docMk/>
            <pc:sldMk cId="4230517780" sldId="281"/>
            <ac:graphicFrameMk id="5" creationId="{A9E2791E-F7A0-4DE7-AC9B-A65D402405B5}"/>
          </ac:graphicFrameMkLst>
        </pc:graphicFrameChg>
        <pc:picChg chg="del">
          <ac:chgData name="Gwen Sibley" userId="c9dfa3a9-e026-4d68-bd5f-04158ab9aa23" providerId="ADAL" clId="{F84DFBA5-0D21-4A21-92CC-9FD8562991D6}" dt="2024-12-10T03:23:31.491" v="766" actId="478"/>
          <ac:picMkLst>
            <pc:docMk/>
            <pc:sldMk cId="4230517780" sldId="281"/>
            <ac:picMk id="6" creationId="{CFE5AF21-37A5-4920-923A-BE0324C2729D}"/>
          </ac:picMkLst>
        </pc:picChg>
      </pc:sldChg>
      <pc:sldChg chg="modSp add mod ord">
        <pc:chgData name="Gwen Sibley" userId="c9dfa3a9-e026-4d68-bd5f-04158ab9aa23" providerId="ADAL" clId="{F84DFBA5-0D21-4A21-92CC-9FD8562991D6}" dt="2024-12-10T03:26:41.097" v="867" actId="20577"/>
        <pc:sldMkLst>
          <pc:docMk/>
          <pc:sldMk cId="4206537805" sldId="282"/>
        </pc:sldMkLst>
        <pc:spChg chg="mod">
          <ac:chgData name="Gwen Sibley" userId="c9dfa3a9-e026-4d68-bd5f-04158ab9aa23" providerId="ADAL" clId="{F84DFBA5-0D21-4A21-92CC-9FD8562991D6}" dt="2024-12-10T03:24:03.618" v="824" actId="20577"/>
          <ac:spMkLst>
            <pc:docMk/>
            <pc:sldMk cId="4206537805" sldId="282"/>
            <ac:spMk id="2" creationId="{00000000-0000-0000-0000-000000000000}"/>
          </ac:spMkLst>
        </pc:spChg>
        <pc:spChg chg="mod">
          <ac:chgData name="Gwen Sibley" userId="c9dfa3a9-e026-4d68-bd5f-04158ab9aa23" providerId="ADAL" clId="{F84DFBA5-0D21-4A21-92CC-9FD8562991D6}" dt="2024-12-10T03:26:41.097" v="867" actId="20577"/>
          <ac:spMkLst>
            <pc:docMk/>
            <pc:sldMk cId="4206537805" sldId="282"/>
            <ac:spMk id="3" creationId="{00000000-0000-0000-0000-000000000000}"/>
          </ac:spMkLst>
        </pc:spChg>
      </pc:sldChg>
      <pc:sldChg chg="addSp delSp modSp add mod ord">
        <pc:chgData name="Gwen Sibley" userId="c9dfa3a9-e026-4d68-bd5f-04158ab9aa23" providerId="ADAL" clId="{F84DFBA5-0D21-4A21-92CC-9FD8562991D6}" dt="2024-12-10T04:56:21.294" v="2114" actId="20577"/>
        <pc:sldMkLst>
          <pc:docMk/>
          <pc:sldMk cId="347242359" sldId="283"/>
        </pc:sldMkLst>
        <pc:spChg chg="mod">
          <ac:chgData name="Gwen Sibley" userId="c9dfa3a9-e026-4d68-bd5f-04158ab9aa23" providerId="ADAL" clId="{F84DFBA5-0D21-4A21-92CC-9FD8562991D6}" dt="2024-12-10T04:52:48.990" v="1937" actId="20577"/>
          <ac:spMkLst>
            <pc:docMk/>
            <pc:sldMk cId="347242359" sldId="283"/>
            <ac:spMk id="2" creationId="{00000000-0000-0000-0000-000000000000}"/>
          </ac:spMkLst>
        </pc:spChg>
        <pc:spChg chg="add mod">
          <ac:chgData name="Gwen Sibley" userId="c9dfa3a9-e026-4d68-bd5f-04158ab9aa23" providerId="ADAL" clId="{F84DFBA5-0D21-4A21-92CC-9FD8562991D6}" dt="2024-12-10T04:56:16.067" v="2112" actId="1076"/>
          <ac:spMkLst>
            <pc:docMk/>
            <pc:sldMk cId="347242359" sldId="283"/>
            <ac:spMk id="5" creationId="{95D8A473-1D08-40FB-8612-4E7B72AE83E4}"/>
          </ac:spMkLst>
        </pc:spChg>
        <pc:spChg chg="add mod">
          <ac:chgData name="Gwen Sibley" userId="c9dfa3a9-e026-4d68-bd5f-04158ab9aa23" providerId="ADAL" clId="{F84DFBA5-0D21-4A21-92CC-9FD8562991D6}" dt="2024-12-10T04:56:21.294" v="2114" actId="20577"/>
          <ac:spMkLst>
            <pc:docMk/>
            <pc:sldMk cId="347242359" sldId="283"/>
            <ac:spMk id="6" creationId="{256C265F-B55B-4E44-A473-6F41887EB713}"/>
          </ac:spMkLst>
        </pc:spChg>
        <pc:picChg chg="del">
          <ac:chgData name="Gwen Sibley" userId="c9dfa3a9-e026-4d68-bd5f-04158ab9aa23" providerId="ADAL" clId="{F84DFBA5-0D21-4A21-92CC-9FD8562991D6}" dt="2024-12-10T04:10:07.759" v="901" actId="478"/>
          <ac:picMkLst>
            <pc:docMk/>
            <pc:sldMk cId="347242359" sldId="283"/>
            <ac:picMk id="3" creationId="{93CBAA3A-9B86-412B-BC78-2893A9B5746A}"/>
          </ac:picMkLst>
        </pc:picChg>
      </pc:sldChg>
      <pc:sldChg chg="addSp modSp add mod ord">
        <pc:chgData name="Gwen Sibley" userId="c9dfa3a9-e026-4d68-bd5f-04158ab9aa23" providerId="ADAL" clId="{F84DFBA5-0D21-4A21-92CC-9FD8562991D6}" dt="2024-12-10T05:15:07.172" v="2960" actId="14100"/>
        <pc:sldMkLst>
          <pc:docMk/>
          <pc:sldMk cId="874151008" sldId="284"/>
        </pc:sldMkLst>
        <pc:spChg chg="mod">
          <ac:chgData name="Gwen Sibley" userId="c9dfa3a9-e026-4d68-bd5f-04158ab9aa23" providerId="ADAL" clId="{F84DFBA5-0D21-4A21-92CC-9FD8562991D6}" dt="2024-12-10T05:09:19.259" v="2662" actId="20577"/>
          <ac:spMkLst>
            <pc:docMk/>
            <pc:sldMk cId="874151008" sldId="284"/>
            <ac:spMk id="2" creationId="{00000000-0000-0000-0000-000000000000}"/>
          </ac:spMkLst>
        </pc:spChg>
        <pc:spChg chg="mod">
          <ac:chgData name="Gwen Sibley" userId="c9dfa3a9-e026-4d68-bd5f-04158ab9aa23" providerId="ADAL" clId="{F84DFBA5-0D21-4A21-92CC-9FD8562991D6}" dt="2024-12-10T05:14:31.107" v="2945" actId="113"/>
          <ac:spMkLst>
            <pc:docMk/>
            <pc:sldMk cId="874151008" sldId="284"/>
            <ac:spMk id="3" creationId="{00000000-0000-0000-0000-000000000000}"/>
          </ac:spMkLst>
        </pc:spChg>
        <pc:spChg chg="mod">
          <ac:chgData name="Gwen Sibley" userId="c9dfa3a9-e026-4d68-bd5f-04158ab9aa23" providerId="ADAL" clId="{F84DFBA5-0D21-4A21-92CC-9FD8562991D6}" dt="2024-12-10T05:14:38.404" v="2958" actId="20577"/>
          <ac:spMkLst>
            <pc:docMk/>
            <pc:sldMk cId="874151008" sldId="284"/>
            <ac:spMk id="4" creationId="{00000000-0000-0000-0000-000000000000}"/>
          </ac:spMkLst>
        </pc:spChg>
        <pc:spChg chg="mod">
          <ac:chgData name="Gwen Sibley" userId="c9dfa3a9-e026-4d68-bd5f-04158ab9aa23" providerId="ADAL" clId="{F84DFBA5-0D21-4A21-92CC-9FD8562991D6}" dt="2024-12-10T05:13:41.615" v="2938" actId="20577"/>
          <ac:spMkLst>
            <pc:docMk/>
            <pc:sldMk cId="874151008" sldId="284"/>
            <ac:spMk id="5" creationId="{00000000-0000-0000-0000-000000000000}"/>
          </ac:spMkLst>
        </pc:spChg>
        <pc:spChg chg="mod">
          <ac:chgData name="Gwen Sibley" userId="c9dfa3a9-e026-4d68-bd5f-04158ab9aa23" providerId="ADAL" clId="{F84DFBA5-0D21-4A21-92CC-9FD8562991D6}" dt="2024-12-10T05:13:32.004" v="2935" actId="1076"/>
          <ac:spMkLst>
            <pc:docMk/>
            <pc:sldMk cId="874151008" sldId="284"/>
            <ac:spMk id="6" creationId="{00000000-0000-0000-0000-000000000000}"/>
          </ac:spMkLst>
        </pc:spChg>
        <pc:spChg chg="add mod ord">
          <ac:chgData name="Gwen Sibley" userId="c9dfa3a9-e026-4d68-bd5f-04158ab9aa23" providerId="ADAL" clId="{F84DFBA5-0D21-4A21-92CC-9FD8562991D6}" dt="2024-12-10T05:15:02.082" v="2959" actId="14100"/>
          <ac:spMkLst>
            <pc:docMk/>
            <pc:sldMk cId="874151008" sldId="284"/>
            <ac:spMk id="7" creationId="{8BF011AD-7AFC-4163-8A8D-34403B7A4BDC}"/>
          </ac:spMkLst>
        </pc:spChg>
        <pc:spChg chg="add mod ord">
          <ac:chgData name="Gwen Sibley" userId="c9dfa3a9-e026-4d68-bd5f-04158ab9aa23" providerId="ADAL" clId="{F84DFBA5-0D21-4A21-92CC-9FD8562991D6}" dt="2024-12-10T05:15:07.172" v="2960" actId="14100"/>
          <ac:spMkLst>
            <pc:docMk/>
            <pc:sldMk cId="874151008" sldId="284"/>
            <ac:spMk id="8" creationId="{3DDA80F1-FA75-4131-A321-E3219A675184}"/>
          </ac:spMkLst>
        </pc:spChg>
      </pc:sldChg>
      <pc:sldChg chg="addSp delSp modSp add mod ord">
        <pc:chgData name="Gwen Sibley" userId="c9dfa3a9-e026-4d68-bd5f-04158ab9aa23" providerId="ADAL" clId="{F84DFBA5-0D21-4A21-92CC-9FD8562991D6}" dt="2024-12-10T04:50:12.150" v="1898" actId="1076"/>
        <pc:sldMkLst>
          <pc:docMk/>
          <pc:sldMk cId="2775835725" sldId="285"/>
        </pc:sldMkLst>
        <pc:spChg chg="mod">
          <ac:chgData name="Gwen Sibley" userId="c9dfa3a9-e026-4d68-bd5f-04158ab9aa23" providerId="ADAL" clId="{F84DFBA5-0D21-4A21-92CC-9FD8562991D6}" dt="2024-12-10T04:32:25.756" v="1717" actId="20577"/>
          <ac:spMkLst>
            <pc:docMk/>
            <pc:sldMk cId="2775835725" sldId="285"/>
            <ac:spMk id="2" creationId="{00000000-0000-0000-0000-000000000000}"/>
          </ac:spMkLst>
        </pc:spChg>
        <pc:spChg chg="add del mod">
          <ac:chgData name="Gwen Sibley" userId="c9dfa3a9-e026-4d68-bd5f-04158ab9aa23" providerId="ADAL" clId="{F84DFBA5-0D21-4A21-92CC-9FD8562991D6}" dt="2024-12-10T04:50:06.918" v="1896" actId="478"/>
          <ac:spMkLst>
            <pc:docMk/>
            <pc:sldMk cId="2775835725" sldId="285"/>
            <ac:spMk id="3" creationId="{00000000-0000-0000-0000-000000000000}"/>
          </ac:spMkLst>
        </pc:spChg>
        <pc:spChg chg="mod">
          <ac:chgData name="Gwen Sibley" userId="c9dfa3a9-e026-4d68-bd5f-04158ab9aa23" providerId="ADAL" clId="{F84DFBA5-0D21-4A21-92CC-9FD8562991D6}" dt="2024-12-10T04:50:12.150" v="1898" actId="1076"/>
          <ac:spMkLst>
            <pc:docMk/>
            <pc:sldMk cId="2775835725" sldId="285"/>
            <ac:spMk id="4" creationId="{00000000-0000-0000-0000-000000000000}"/>
          </ac:spMkLst>
        </pc:spChg>
        <pc:spChg chg="del mod">
          <ac:chgData name="Gwen Sibley" userId="c9dfa3a9-e026-4d68-bd5f-04158ab9aa23" providerId="ADAL" clId="{F84DFBA5-0D21-4A21-92CC-9FD8562991D6}" dt="2024-12-10T04:32:47.029" v="1754" actId="478"/>
          <ac:spMkLst>
            <pc:docMk/>
            <pc:sldMk cId="2775835725" sldId="285"/>
            <ac:spMk id="5" creationId="{00000000-0000-0000-0000-000000000000}"/>
          </ac:spMkLst>
        </pc:spChg>
        <pc:spChg chg="del mod">
          <ac:chgData name="Gwen Sibley" userId="c9dfa3a9-e026-4d68-bd5f-04158ab9aa23" providerId="ADAL" clId="{F84DFBA5-0D21-4A21-92CC-9FD8562991D6}" dt="2024-12-10T04:32:47.029" v="1754" actId="478"/>
          <ac:spMkLst>
            <pc:docMk/>
            <pc:sldMk cId="2775835725" sldId="285"/>
            <ac:spMk id="6" creationId="{00000000-0000-0000-0000-000000000000}"/>
          </ac:spMkLst>
        </pc:spChg>
        <pc:spChg chg="add del mod">
          <ac:chgData name="Gwen Sibley" userId="c9dfa3a9-e026-4d68-bd5f-04158ab9aa23" providerId="ADAL" clId="{F84DFBA5-0D21-4A21-92CC-9FD8562991D6}" dt="2024-12-10T04:32:49.816" v="1755" actId="478"/>
          <ac:spMkLst>
            <pc:docMk/>
            <pc:sldMk cId="2775835725" sldId="285"/>
            <ac:spMk id="10" creationId="{AD31C173-36C2-4108-96DF-42A2B2AB62E7}"/>
          </ac:spMkLst>
        </pc:spChg>
        <pc:spChg chg="add del mod">
          <ac:chgData name="Gwen Sibley" userId="c9dfa3a9-e026-4d68-bd5f-04158ab9aa23" providerId="ADAL" clId="{F84DFBA5-0D21-4A21-92CC-9FD8562991D6}" dt="2024-12-10T04:32:49.816" v="1755" actId="478"/>
          <ac:spMkLst>
            <pc:docMk/>
            <pc:sldMk cId="2775835725" sldId="285"/>
            <ac:spMk id="12" creationId="{14F58075-0765-479A-AD15-07DD6C8CAB4E}"/>
          </ac:spMkLst>
        </pc:spChg>
        <pc:spChg chg="add del mod">
          <ac:chgData name="Gwen Sibley" userId="c9dfa3a9-e026-4d68-bd5f-04158ab9aa23" providerId="ADAL" clId="{F84DFBA5-0D21-4A21-92CC-9FD8562991D6}" dt="2024-12-10T04:32:53.806" v="1757" actId="478"/>
          <ac:spMkLst>
            <pc:docMk/>
            <pc:sldMk cId="2775835725" sldId="285"/>
            <ac:spMk id="14" creationId="{E3343DD4-8252-4B25-A1B9-4D9F7200E1B8}"/>
          </ac:spMkLst>
        </pc:spChg>
        <pc:spChg chg="add del mod">
          <ac:chgData name="Gwen Sibley" userId="c9dfa3a9-e026-4d68-bd5f-04158ab9aa23" providerId="ADAL" clId="{F84DFBA5-0D21-4A21-92CC-9FD8562991D6}" dt="2024-12-10T04:50:09.249" v="1897" actId="478"/>
          <ac:spMkLst>
            <pc:docMk/>
            <pc:sldMk cId="2775835725" sldId="285"/>
            <ac:spMk id="20" creationId="{10EB6133-C360-4881-A16D-04AE2B471A64}"/>
          </ac:spMkLst>
        </pc:spChg>
        <pc:picChg chg="add del mod">
          <ac:chgData name="Gwen Sibley" userId="c9dfa3a9-e026-4d68-bd5f-04158ab9aa23" providerId="ADAL" clId="{F84DFBA5-0D21-4A21-92CC-9FD8562991D6}" dt="2024-12-10T04:32:06.579" v="1692" actId="478"/>
          <ac:picMkLst>
            <pc:docMk/>
            <pc:sldMk cId="2775835725" sldId="285"/>
            <ac:picMk id="8" creationId="{523C7E71-4E83-4DED-BF37-767BBD6F4B52}"/>
          </ac:picMkLst>
        </pc:picChg>
        <pc:picChg chg="add mod">
          <ac:chgData name="Gwen Sibley" userId="c9dfa3a9-e026-4d68-bd5f-04158ab9aa23" providerId="ADAL" clId="{F84DFBA5-0D21-4A21-92CC-9FD8562991D6}" dt="2024-12-10T04:35:24.381" v="1771" actId="1076"/>
          <ac:picMkLst>
            <pc:docMk/>
            <pc:sldMk cId="2775835725" sldId="285"/>
            <ac:picMk id="16" creationId="{62C6620F-E393-48E1-99A1-755F79FF10E4}"/>
          </ac:picMkLst>
        </pc:picChg>
        <pc:picChg chg="add mod">
          <ac:chgData name="Gwen Sibley" userId="c9dfa3a9-e026-4d68-bd5f-04158ab9aa23" providerId="ADAL" clId="{F84DFBA5-0D21-4A21-92CC-9FD8562991D6}" dt="2024-12-10T04:35:15.503" v="1769" actId="1076"/>
          <ac:picMkLst>
            <pc:docMk/>
            <pc:sldMk cId="2775835725" sldId="285"/>
            <ac:picMk id="18" creationId="{B3BAF368-503F-4540-B643-6E2B19E8DDB2}"/>
          </ac:picMkLst>
        </pc:picChg>
      </pc:sldChg>
      <pc:sldChg chg="addSp delSp modSp add mod">
        <pc:chgData name="Gwen Sibley" userId="c9dfa3a9-e026-4d68-bd5f-04158ab9aa23" providerId="ADAL" clId="{F84DFBA5-0D21-4A21-92CC-9FD8562991D6}" dt="2024-12-10T04:43:33.588" v="1827" actId="1076"/>
        <pc:sldMkLst>
          <pc:docMk/>
          <pc:sldMk cId="3539427611" sldId="286"/>
        </pc:sldMkLst>
        <pc:spChg chg="mod">
          <ac:chgData name="Gwen Sibley" userId="c9dfa3a9-e026-4d68-bd5f-04158ab9aa23" providerId="ADAL" clId="{F84DFBA5-0D21-4A21-92CC-9FD8562991D6}" dt="2024-12-10T04:35:46.854" v="1784" actId="20577"/>
          <ac:spMkLst>
            <pc:docMk/>
            <pc:sldMk cId="3539427611" sldId="286"/>
            <ac:spMk id="2" creationId="{00000000-0000-0000-0000-000000000000}"/>
          </ac:spMkLst>
        </pc:spChg>
        <pc:spChg chg="del">
          <ac:chgData name="Gwen Sibley" userId="c9dfa3a9-e026-4d68-bd5f-04158ab9aa23" providerId="ADAL" clId="{F84DFBA5-0D21-4A21-92CC-9FD8562991D6}" dt="2024-12-10T04:35:34.059" v="1772" actId="478"/>
          <ac:spMkLst>
            <pc:docMk/>
            <pc:sldMk cId="3539427611" sldId="286"/>
            <ac:spMk id="3" creationId="{00000000-0000-0000-0000-000000000000}"/>
          </ac:spMkLst>
        </pc:spChg>
        <pc:spChg chg="del">
          <ac:chgData name="Gwen Sibley" userId="c9dfa3a9-e026-4d68-bd5f-04158ab9aa23" providerId="ADAL" clId="{F84DFBA5-0D21-4A21-92CC-9FD8562991D6}" dt="2024-12-10T04:35:38.205" v="1774" actId="478"/>
          <ac:spMkLst>
            <pc:docMk/>
            <pc:sldMk cId="3539427611" sldId="286"/>
            <ac:spMk id="4" creationId="{00000000-0000-0000-0000-000000000000}"/>
          </ac:spMkLst>
        </pc:spChg>
        <pc:spChg chg="del mod">
          <ac:chgData name="Gwen Sibley" userId="c9dfa3a9-e026-4d68-bd5f-04158ab9aa23" providerId="ADAL" clId="{F84DFBA5-0D21-4A21-92CC-9FD8562991D6}" dt="2024-12-10T04:39:11.534" v="1791" actId="478"/>
          <ac:spMkLst>
            <pc:docMk/>
            <pc:sldMk cId="3539427611" sldId="286"/>
            <ac:spMk id="5" creationId="{00000000-0000-0000-0000-000000000000}"/>
          </ac:spMkLst>
        </pc:spChg>
        <pc:spChg chg="mod">
          <ac:chgData name="Gwen Sibley" userId="c9dfa3a9-e026-4d68-bd5f-04158ab9aa23" providerId="ADAL" clId="{F84DFBA5-0D21-4A21-92CC-9FD8562991D6}" dt="2024-12-10T04:40:24.997" v="1804" actId="27636"/>
          <ac:spMkLst>
            <pc:docMk/>
            <pc:sldMk cId="3539427611" sldId="286"/>
            <ac:spMk id="6" creationId="{00000000-0000-0000-0000-000000000000}"/>
          </ac:spMkLst>
        </pc:spChg>
        <pc:spChg chg="add del mod">
          <ac:chgData name="Gwen Sibley" userId="c9dfa3a9-e026-4d68-bd5f-04158ab9aa23" providerId="ADAL" clId="{F84DFBA5-0D21-4A21-92CC-9FD8562991D6}" dt="2024-12-10T04:35:35.928" v="1773" actId="478"/>
          <ac:spMkLst>
            <pc:docMk/>
            <pc:sldMk cId="3539427611" sldId="286"/>
            <ac:spMk id="8" creationId="{9AE7F506-9756-4CC8-A983-100A45610F13}"/>
          </ac:spMkLst>
        </pc:spChg>
        <pc:spChg chg="add del mod">
          <ac:chgData name="Gwen Sibley" userId="c9dfa3a9-e026-4d68-bd5f-04158ab9aa23" providerId="ADAL" clId="{F84DFBA5-0D21-4A21-92CC-9FD8562991D6}" dt="2024-12-10T04:35:39.576" v="1775" actId="478"/>
          <ac:spMkLst>
            <pc:docMk/>
            <pc:sldMk cId="3539427611" sldId="286"/>
            <ac:spMk id="10" creationId="{C4097F14-AE09-45D6-9B87-648EC150E673}"/>
          </ac:spMkLst>
        </pc:spChg>
        <pc:spChg chg="add del mod">
          <ac:chgData name="Gwen Sibley" userId="c9dfa3a9-e026-4d68-bd5f-04158ab9aa23" providerId="ADAL" clId="{F84DFBA5-0D21-4A21-92CC-9FD8562991D6}" dt="2024-12-10T04:39:13.174" v="1792" actId="478"/>
          <ac:spMkLst>
            <pc:docMk/>
            <pc:sldMk cId="3539427611" sldId="286"/>
            <ac:spMk id="12" creationId="{2FA488D4-A8E8-4560-93CB-45F0E7F09DEA}"/>
          </ac:spMkLst>
        </pc:spChg>
        <pc:spChg chg="add mod">
          <ac:chgData name="Gwen Sibley" userId="c9dfa3a9-e026-4d68-bd5f-04158ab9aa23" providerId="ADAL" clId="{F84DFBA5-0D21-4A21-92CC-9FD8562991D6}" dt="2024-12-10T04:43:33.588" v="1827" actId="1076"/>
          <ac:spMkLst>
            <pc:docMk/>
            <pc:sldMk cId="3539427611" sldId="286"/>
            <ac:spMk id="15" creationId="{DDFFF132-FCB4-4EEE-8453-DB8D061F90DC}"/>
          </ac:spMkLst>
        </pc:spChg>
        <pc:picChg chg="add mod">
          <ac:chgData name="Gwen Sibley" userId="c9dfa3a9-e026-4d68-bd5f-04158ab9aa23" providerId="ADAL" clId="{F84DFBA5-0D21-4A21-92CC-9FD8562991D6}" dt="2024-12-10T04:40:14.947" v="1798" actId="14100"/>
          <ac:picMkLst>
            <pc:docMk/>
            <pc:sldMk cId="3539427611" sldId="286"/>
            <ac:picMk id="14" creationId="{C737434D-75C2-4E5E-B0F6-59DE83FFF5F5}"/>
          </ac:picMkLst>
        </pc:picChg>
      </pc:sldChg>
      <pc:sldChg chg="addSp delSp modSp add mod ord">
        <pc:chgData name="Gwen Sibley" userId="c9dfa3a9-e026-4d68-bd5f-04158ab9aa23" providerId="ADAL" clId="{F84DFBA5-0D21-4A21-92CC-9FD8562991D6}" dt="2024-12-10T04:57:50.581" v="2144" actId="478"/>
        <pc:sldMkLst>
          <pc:docMk/>
          <pc:sldMk cId="3309374767" sldId="287"/>
        </pc:sldMkLst>
        <pc:spChg chg="mod">
          <ac:chgData name="Gwen Sibley" userId="c9dfa3a9-e026-4d68-bd5f-04158ab9aa23" providerId="ADAL" clId="{F84DFBA5-0D21-4A21-92CC-9FD8562991D6}" dt="2024-12-10T04:57:47.542" v="2143" actId="20577"/>
          <ac:spMkLst>
            <pc:docMk/>
            <pc:sldMk cId="3309374767" sldId="287"/>
            <ac:spMk id="2" creationId="{00000000-0000-0000-0000-000000000000}"/>
          </ac:spMkLst>
        </pc:spChg>
        <pc:spChg chg="del">
          <ac:chgData name="Gwen Sibley" userId="c9dfa3a9-e026-4d68-bd5f-04158ab9aa23" providerId="ADAL" clId="{F84DFBA5-0D21-4A21-92CC-9FD8562991D6}" dt="2024-12-10T04:57:50.581" v="2144" actId="478"/>
          <ac:spMkLst>
            <pc:docMk/>
            <pc:sldMk cId="3309374767" sldId="287"/>
            <ac:spMk id="3" creationId="{00000000-0000-0000-0000-000000000000}"/>
          </ac:spMkLst>
        </pc:spChg>
        <pc:spChg chg="add mod">
          <ac:chgData name="Gwen Sibley" userId="c9dfa3a9-e026-4d68-bd5f-04158ab9aa23" providerId="ADAL" clId="{F84DFBA5-0D21-4A21-92CC-9FD8562991D6}" dt="2024-12-10T04:57:50.581" v="2144" actId="478"/>
          <ac:spMkLst>
            <pc:docMk/>
            <pc:sldMk cId="3309374767" sldId="287"/>
            <ac:spMk id="5" creationId="{9D2A9FA4-46B8-48CD-B438-9A556F36E7CA}"/>
          </ac:spMkLst>
        </pc:spChg>
      </pc:sldChg>
      <pc:sldChg chg="addSp modSp add mod">
        <pc:chgData name="Gwen Sibley" userId="c9dfa3a9-e026-4d68-bd5f-04158ab9aa23" providerId="ADAL" clId="{F84DFBA5-0D21-4A21-92CC-9FD8562991D6}" dt="2024-12-10T05:06:42.149" v="2456" actId="20577"/>
        <pc:sldMkLst>
          <pc:docMk/>
          <pc:sldMk cId="3672826918" sldId="288"/>
        </pc:sldMkLst>
        <pc:spChg chg="mod">
          <ac:chgData name="Gwen Sibley" userId="c9dfa3a9-e026-4d68-bd5f-04158ab9aa23" providerId="ADAL" clId="{F84DFBA5-0D21-4A21-92CC-9FD8562991D6}" dt="2024-12-10T05:06:42.149" v="2456" actId="20577"/>
          <ac:spMkLst>
            <pc:docMk/>
            <pc:sldMk cId="3672826918" sldId="288"/>
            <ac:spMk id="3" creationId="{F7ADFF7C-E9E1-4C88-84CD-6ED792D87242}"/>
          </ac:spMkLst>
        </pc:spChg>
        <pc:spChg chg="mod">
          <ac:chgData name="Gwen Sibley" userId="c9dfa3a9-e026-4d68-bd5f-04158ab9aa23" providerId="ADAL" clId="{F84DFBA5-0D21-4A21-92CC-9FD8562991D6}" dt="2024-12-10T05:04:58.168" v="2430" actId="20577"/>
          <ac:spMkLst>
            <pc:docMk/>
            <pc:sldMk cId="3672826918" sldId="288"/>
            <ac:spMk id="7" creationId="{0ABDE310-27B0-4DBE-AF8F-8FCD7F72315F}"/>
          </ac:spMkLst>
        </pc:spChg>
        <pc:spChg chg="add mod">
          <ac:chgData name="Gwen Sibley" userId="c9dfa3a9-e026-4d68-bd5f-04158ab9aa23" providerId="ADAL" clId="{F84DFBA5-0D21-4A21-92CC-9FD8562991D6}" dt="2024-12-10T05:05:16.120" v="2440" actId="1076"/>
          <ac:spMkLst>
            <pc:docMk/>
            <pc:sldMk cId="3672826918" sldId="288"/>
            <ac:spMk id="8" creationId="{749BE619-E0F8-4360-9034-2D7AC2061C11}"/>
          </ac:spMkLst>
        </pc:spChg>
        <pc:picChg chg="add mod">
          <ac:chgData name="Gwen Sibley" userId="c9dfa3a9-e026-4d68-bd5f-04158ab9aa23" providerId="ADAL" clId="{F84DFBA5-0D21-4A21-92CC-9FD8562991D6}" dt="2024-12-10T05:04:52.993" v="2427" actId="1076"/>
          <ac:picMkLst>
            <pc:docMk/>
            <pc:sldMk cId="3672826918" sldId="288"/>
            <ac:picMk id="6" creationId="{A007E6E4-384C-4AC3-90F0-311553962974}"/>
          </ac:picMkLst>
        </pc:picChg>
      </pc:sldChg>
      <pc:sldChg chg="addSp delSp modSp add mod ord">
        <pc:chgData name="Gwen Sibley" userId="c9dfa3a9-e026-4d68-bd5f-04158ab9aa23" providerId="ADAL" clId="{F84DFBA5-0D21-4A21-92CC-9FD8562991D6}" dt="2024-12-10T05:18:52.567" v="3392" actId="1440"/>
        <pc:sldMkLst>
          <pc:docMk/>
          <pc:sldMk cId="1570703151" sldId="289"/>
        </pc:sldMkLst>
        <pc:spChg chg="mod">
          <ac:chgData name="Gwen Sibley" userId="c9dfa3a9-e026-4d68-bd5f-04158ab9aa23" providerId="ADAL" clId="{F84DFBA5-0D21-4A21-92CC-9FD8562991D6}" dt="2024-12-10T05:15:43.932" v="3026" actId="20577"/>
          <ac:spMkLst>
            <pc:docMk/>
            <pc:sldMk cId="1570703151" sldId="289"/>
            <ac:spMk id="2" creationId="{00000000-0000-0000-0000-000000000000}"/>
          </ac:spMkLst>
        </pc:spChg>
        <pc:spChg chg="del">
          <ac:chgData name="Gwen Sibley" userId="c9dfa3a9-e026-4d68-bd5f-04158ab9aa23" providerId="ADAL" clId="{F84DFBA5-0D21-4A21-92CC-9FD8562991D6}" dt="2024-12-10T05:15:47.119" v="3027" actId="478"/>
          <ac:spMkLst>
            <pc:docMk/>
            <pc:sldMk cId="1570703151" sldId="289"/>
            <ac:spMk id="3" creationId="{00000000-0000-0000-0000-000000000000}"/>
          </ac:spMkLst>
        </pc:spChg>
        <pc:spChg chg="del">
          <ac:chgData name="Gwen Sibley" userId="c9dfa3a9-e026-4d68-bd5f-04158ab9aa23" providerId="ADAL" clId="{F84DFBA5-0D21-4A21-92CC-9FD8562991D6}" dt="2024-12-10T05:15:49.266" v="3028" actId="478"/>
          <ac:spMkLst>
            <pc:docMk/>
            <pc:sldMk cId="1570703151" sldId="289"/>
            <ac:spMk id="4" creationId="{00000000-0000-0000-0000-000000000000}"/>
          </ac:spMkLst>
        </pc:spChg>
        <pc:spChg chg="mod">
          <ac:chgData name="Gwen Sibley" userId="c9dfa3a9-e026-4d68-bd5f-04158ab9aa23" providerId="ADAL" clId="{F84DFBA5-0D21-4A21-92CC-9FD8562991D6}" dt="2024-12-10T05:17:37.823" v="3198" actId="114"/>
          <ac:spMkLst>
            <pc:docMk/>
            <pc:sldMk cId="1570703151" sldId="289"/>
            <ac:spMk id="5" creationId="{00000000-0000-0000-0000-000000000000}"/>
          </ac:spMkLst>
        </pc:spChg>
        <pc:spChg chg="add del mod">
          <ac:chgData name="Gwen Sibley" userId="c9dfa3a9-e026-4d68-bd5f-04158ab9aa23" providerId="ADAL" clId="{F84DFBA5-0D21-4A21-92CC-9FD8562991D6}" dt="2024-12-10T05:18:38.508" v="3391" actId="14100"/>
          <ac:spMkLst>
            <pc:docMk/>
            <pc:sldMk cId="1570703151" sldId="289"/>
            <ac:spMk id="6" creationId="{00000000-0000-0000-0000-000000000000}"/>
          </ac:spMkLst>
        </pc:spChg>
        <pc:spChg chg="add del mod">
          <ac:chgData name="Gwen Sibley" userId="c9dfa3a9-e026-4d68-bd5f-04158ab9aa23" providerId="ADAL" clId="{F84DFBA5-0D21-4A21-92CC-9FD8562991D6}" dt="2024-12-10T05:16:26.518" v="3041" actId="931"/>
          <ac:spMkLst>
            <pc:docMk/>
            <pc:sldMk cId="1570703151" sldId="289"/>
            <ac:spMk id="8" creationId="{4EE05637-34A3-45BC-8346-748753449878}"/>
          </ac:spMkLst>
        </pc:spChg>
        <pc:picChg chg="add del mod">
          <ac:chgData name="Gwen Sibley" userId="c9dfa3a9-e026-4d68-bd5f-04158ab9aa23" providerId="ADAL" clId="{F84DFBA5-0D21-4A21-92CC-9FD8562991D6}" dt="2024-12-10T05:16:02.713" v="3031"/>
          <ac:picMkLst>
            <pc:docMk/>
            <pc:sldMk cId="1570703151" sldId="289"/>
            <ac:picMk id="10" creationId="{8A1BE38C-127C-46E1-88CA-A4B42EAD8639}"/>
          </ac:picMkLst>
        </pc:picChg>
        <pc:picChg chg="add del mod">
          <ac:chgData name="Gwen Sibley" userId="c9dfa3a9-e026-4d68-bd5f-04158ab9aa23" providerId="ADAL" clId="{F84DFBA5-0D21-4A21-92CC-9FD8562991D6}" dt="2024-12-10T05:16:17.375" v="3039"/>
          <ac:picMkLst>
            <pc:docMk/>
            <pc:sldMk cId="1570703151" sldId="289"/>
            <ac:picMk id="12" creationId="{1BFCC723-25BC-4D12-BDB6-709D0F2E3CF8}"/>
          </ac:picMkLst>
        </pc:picChg>
        <pc:picChg chg="add mod">
          <ac:chgData name="Gwen Sibley" userId="c9dfa3a9-e026-4d68-bd5f-04158ab9aa23" providerId="ADAL" clId="{F84DFBA5-0D21-4A21-92CC-9FD8562991D6}" dt="2024-12-10T05:18:52.567" v="3392" actId="1440"/>
          <ac:picMkLst>
            <pc:docMk/>
            <pc:sldMk cId="1570703151" sldId="289"/>
            <ac:picMk id="14" creationId="{AA4A52FB-B911-4F62-8B86-0429A2ABB37E}"/>
          </ac:picMkLst>
        </pc:picChg>
      </pc:sldChg>
      <pc:sldChg chg="addSp delSp modSp add mod ord">
        <pc:chgData name="Gwen Sibley" userId="c9dfa3a9-e026-4d68-bd5f-04158ab9aa23" providerId="ADAL" clId="{F84DFBA5-0D21-4A21-92CC-9FD8562991D6}" dt="2024-12-10T05:34:52.186" v="4020" actId="14100"/>
        <pc:sldMkLst>
          <pc:docMk/>
          <pc:sldMk cId="2887124390" sldId="290"/>
        </pc:sldMkLst>
        <pc:spChg chg="mod">
          <ac:chgData name="Gwen Sibley" userId="c9dfa3a9-e026-4d68-bd5f-04158ab9aa23" providerId="ADAL" clId="{F84DFBA5-0D21-4A21-92CC-9FD8562991D6}" dt="2024-12-10T05:20:17.845" v="3437" actId="20577"/>
          <ac:spMkLst>
            <pc:docMk/>
            <pc:sldMk cId="2887124390" sldId="290"/>
            <ac:spMk id="2" creationId="{00000000-0000-0000-0000-000000000000}"/>
          </ac:spMkLst>
        </pc:spChg>
        <pc:spChg chg="mod">
          <ac:chgData name="Gwen Sibley" userId="c9dfa3a9-e026-4d68-bd5f-04158ab9aa23" providerId="ADAL" clId="{F84DFBA5-0D21-4A21-92CC-9FD8562991D6}" dt="2024-12-10T05:22:39.972" v="3828" actId="20577"/>
          <ac:spMkLst>
            <pc:docMk/>
            <pc:sldMk cId="2887124390" sldId="290"/>
            <ac:spMk id="3" creationId="{00000000-0000-0000-0000-000000000000}"/>
          </ac:spMkLst>
        </pc:spChg>
        <pc:spChg chg="mod">
          <ac:chgData name="Gwen Sibley" userId="c9dfa3a9-e026-4d68-bd5f-04158ab9aa23" providerId="ADAL" clId="{F84DFBA5-0D21-4A21-92CC-9FD8562991D6}" dt="2024-12-10T05:34:52.186" v="4020" actId="14100"/>
          <ac:spMkLst>
            <pc:docMk/>
            <pc:sldMk cId="2887124390" sldId="290"/>
            <ac:spMk id="4" creationId="{00000000-0000-0000-0000-000000000000}"/>
          </ac:spMkLst>
        </pc:spChg>
        <pc:spChg chg="del">
          <ac:chgData name="Gwen Sibley" userId="c9dfa3a9-e026-4d68-bd5f-04158ab9aa23" providerId="ADAL" clId="{F84DFBA5-0D21-4A21-92CC-9FD8562991D6}" dt="2024-12-10T05:23:14.622" v="3898" actId="478"/>
          <ac:spMkLst>
            <pc:docMk/>
            <pc:sldMk cId="2887124390" sldId="290"/>
            <ac:spMk id="5" creationId="{00000000-0000-0000-0000-000000000000}"/>
          </ac:spMkLst>
        </pc:spChg>
        <pc:spChg chg="del mod">
          <ac:chgData name="Gwen Sibley" userId="c9dfa3a9-e026-4d68-bd5f-04158ab9aa23" providerId="ADAL" clId="{F84DFBA5-0D21-4A21-92CC-9FD8562991D6}" dt="2024-12-10T05:32:25.289" v="3900" actId="931"/>
          <ac:spMkLst>
            <pc:docMk/>
            <pc:sldMk cId="2887124390" sldId="290"/>
            <ac:spMk id="6" creationId="{00000000-0000-0000-0000-000000000000}"/>
          </ac:spMkLst>
        </pc:spChg>
        <pc:spChg chg="add mod">
          <ac:chgData name="Gwen Sibley" userId="c9dfa3a9-e026-4d68-bd5f-04158ab9aa23" providerId="ADAL" clId="{F84DFBA5-0D21-4A21-92CC-9FD8562991D6}" dt="2024-12-10T05:33:36.442" v="3917" actId="1076"/>
          <ac:spMkLst>
            <pc:docMk/>
            <pc:sldMk cId="2887124390" sldId="290"/>
            <ac:spMk id="9" creationId="{98492B68-E3FB-4C94-9F24-F4707952B552}"/>
          </ac:spMkLst>
        </pc:spChg>
        <pc:picChg chg="add mod modCrop">
          <ac:chgData name="Gwen Sibley" userId="c9dfa3a9-e026-4d68-bd5f-04158ab9aa23" providerId="ADAL" clId="{F84DFBA5-0D21-4A21-92CC-9FD8562991D6}" dt="2024-12-10T05:33:30.552" v="3916" actId="14100"/>
          <ac:picMkLst>
            <pc:docMk/>
            <pc:sldMk cId="2887124390" sldId="290"/>
            <ac:picMk id="8" creationId="{5854B45E-9363-4F23-86D9-01D0BB692A4A}"/>
          </ac:picMkLst>
        </pc:picChg>
      </pc:sldChg>
      <pc:sldChg chg="addSp delSp modSp add mod ord">
        <pc:chgData name="Gwen Sibley" userId="c9dfa3a9-e026-4d68-bd5f-04158ab9aa23" providerId="ADAL" clId="{F84DFBA5-0D21-4A21-92CC-9FD8562991D6}" dt="2024-12-10T05:37:23.611" v="4152" actId="20577"/>
        <pc:sldMkLst>
          <pc:docMk/>
          <pc:sldMk cId="2373892831" sldId="291"/>
        </pc:sldMkLst>
        <pc:spChg chg="mod">
          <ac:chgData name="Gwen Sibley" userId="c9dfa3a9-e026-4d68-bd5f-04158ab9aa23" providerId="ADAL" clId="{F84DFBA5-0D21-4A21-92CC-9FD8562991D6}" dt="2024-12-10T05:35:53.650" v="4027" actId="20577"/>
          <ac:spMkLst>
            <pc:docMk/>
            <pc:sldMk cId="2373892831" sldId="291"/>
            <ac:spMk id="2" creationId="{00000000-0000-0000-0000-000000000000}"/>
          </ac:spMkLst>
        </pc:spChg>
        <pc:spChg chg="del mod">
          <ac:chgData name="Gwen Sibley" userId="c9dfa3a9-e026-4d68-bd5f-04158ab9aa23" providerId="ADAL" clId="{F84DFBA5-0D21-4A21-92CC-9FD8562991D6}" dt="2024-12-10T05:35:44.599" v="4022" actId="478"/>
          <ac:spMkLst>
            <pc:docMk/>
            <pc:sldMk cId="2373892831" sldId="291"/>
            <ac:spMk id="3" creationId="{00000000-0000-0000-0000-000000000000}"/>
          </ac:spMkLst>
        </pc:spChg>
        <pc:spChg chg="del">
          <ac:chgData name="Gwen Sibley" userId="c9dfa3a9-e026-4d68-bd5f-04158ab9aa23" providerId="ADAL" clId="{F84DFBA5-0D21-4A21-92CC-9FD8562991D6}" dt="2024-12-10T05:35:46.671" v="4023" actId="478"/>
          <ac:spMkLst>
            <pc:docMk/>
            <pc:sldMk cId="2373892831" sldId="291"/>
            <ac:spMk id="4" creationId="{00000000-0000-0000-0000-000000000000}"/>
          </ac:spMkLst>
        </pc:spChg>
        <pc:spChg chg="mod">
          <ac:chgData name="Gwen Sibley" userId="c9dfa3a9-e026-4d68-bd5f-04158ab9aa23" providerId="ADAL" clId="{F84DFBA5-0D21-4A21-92CC-9FD8562991D6}" dt="2024-12-10T05:37:23.611" v="4152" actId="20577"/>
          <ac:spMkLst>
            <pc:docMk/>
            <pc:sldMk cId="2373892831" sldId="291"/>
            <ac:spMk id="5" creationId="{00000000-0000-0000-0000-000000000000}"/>
          </ac:spMkLst>
        </pc:spChg>
        <pc:spChg chg="del mod">
          <ac:chgData name="Gwen Sibley" userId="c9dfa3a9-e026-4d68-bd5f-04158ab9aa23" providerId="ADAL" clId="{F84DFBA5-0D21-4A21-92CC-9FD8562991D6}" dt="2024-12-10T05:35:58.212" v="4029" actId="478"/>
          <ac:spMkLst>
            <pc:docMk/>
            <pc:sldMk cId="2373892831" sldId="291"/>
            <ac:spMk id="6" creationId="{00000000-0000-0000-0000-000000000000}"/>
          </ac:spMkLst>
        </pc:spChg>
        <pc:spChg chg="mod">
          <ac:chgData name="Gwen Sibley" userId="c9dfa3a9-e026-4d68-bd5f-04158ab9aa23" providerId="ADAL" clId="{F84DFBA5-0D21-4A21-92CC-9FD8562991D6}" dt="2024-12-10T05:36:08.871" v="4033" actId="1076"/>
          <ac:spMkLst>
            <pc:docMk/>
            <pc:sldMk cId="2373892831" sldId="291"/>
            <ac:spMk id="7" creationId="{8BF011AD-7AFC-4163-8A8D-34403B7A4BDC}"/>
          </ac:spMkLst>
        </pc:spChg>
        <pc:spChg chg="del">
          <ac:chgData name="Gwen Sibley" userId="c9dfa3a9-e026-4d68-bd5f-04158ab9aa23" providerId="ADAL" clId="{F84DFBA5-0D21-4A21-92CC-9FD8562991D6}" dt="2024-12-10T05:35:48.041" v="4024" actId="478"/>
          <ac:spMkLst>
            <pc:docMk/>
            <pc:sldMk cId="2373892831" sldId="291"/>
            <ac:spMk id="8" creationId="{3DDA80F1-FA75-4131-A321-E3219A675184}"/>
          </ac:spMkLst>
        </pc:spChg>
        <pc:spChg chg="add del mod">
          <ac:chgData name="Gwen Sibley" userId="c9dfa3a9-e026-4d68-bd5f-04158ab9aa23" providerId="ADAL" clId="{F84DFBA5-0D21-4A21-92CC-9FD8562991D6}" dt="2024-12-10T05:35:49.838" v="4025" actId="478"/>
          <ac:spMkLst>
            <pc:docMk/>
            <pc:sldMk cId="2373892831" sldId="291"/>
            <ac:spMk id="10" creationId="{DBF55B2E-F88B-4EFC-B446-1928CC41D670}"/>
          </ac:spMkLst>
        </pc:spChg>
        <pc:spChg chg="add del mod">
          <ac:chgData name="Gwen Sibley" userId="c9dfa3a9-e026-4d68-bd5f-04158ab9aa23" providerId="ADAL" clId="{F84DFBA5-0D21-4A21-92CC-9FD8562991D6}" dt="2024-12-10T05:35:51.117" v="4026" actId="478"/>
          <ac:spMkLst>
            <pc:docMk/>
            <pc:sldMk cId="2373892831" sldId="291"/>
            <ac:spMk id="12" creationId="{C8D9D874-288C-4447-AA7B-98FE41BCF0C8}"/>
          </ac:spMkLst>
        </pc:spChg>
      </pc:sldChg>
      <pc:sldChg chg="addSp delSp modSp add del mod ord">
        <pc:chgData name="Gwen Sibley" userId="c9dfa3a9-e026-4d68-bd5f-04158ab9aa23" providerId="ADAL" clId="{F84DFBA5-0D21-4A21-92CC-9FD8562991D6}" dt="2024-12-10T05:55:04.144" v="5172" actId="47"/>
        <pc:sldMkLst>
          <pc:docMk/>
          <pc:sldMk cId="1215341482" sldId="292"/>
        </pc:sldMkLst>
        <pc:spChg chg="mod">
          <ac:chgData name="Gwen Sibley" userId="c9dfa3a9-e026-4d68-bd5f-04158ab9aa23" providerId="ADAL" clId="{F84DFBA5-0D21-4A21-92CC-9FD8562991D6}" dt="2024-12-10T05:53:04.096" v="5146" actId="20577"/>
          <ac:spMkLst>
            <pc:docMk/>
            <pc:sldMk cId="1215341482" sldId="292"/>
            <ac:spMk id="2" creationId="{00000000-0000-0000-0000-000000000000}"/>
          </ac:spMkLst>
        </pc:spChg>
        <pc:spChg chg="del mod">
          <ac:chgData name="Gwen Sibley" userId="c9dfa3a9-e026-4d68-bd5f-04158ab9aa23" providerId="ADAL" clId="{F84DFBA5-0D21-4A21-92CC-9FD8562991D6}" dt="2024-12-10T05:50:28.497" v="4684" actId="478"/>
          <ac:spMkLst>
            <pc:docMk/>
            <pc:sldMk cId="1215341482" sldId="292"/>
            <ac:spMk id="3" creationId="{00000000-0000-0000-0000-000000000000}"/>
          </ac:spMkLst>
        </pc:spChg>
        <pc:spChg chg="del mod">
          <ac:chgData name="Gwen Sibley" userId="c9dfa3a9-e026-4d68-bd5f-04158ab9aa23" providerId="ADAL" clId="{F84DFBA5-0D21-4A21-92CC-9FD8562991D6}" dt="2024-12-10T05:50:24.558" v="4682" actId="478"/>
          <ac:spMkLst>
            <pc:docMk/>
            <pc:sldMk cId="1215341482" sldId="292"/>
            <ac:spMk id="4" creationId="{00000000-0000-0000-0000-000000000000}"/>
          </ac:spMkLst>
        </pc:spChg>
        <pc:spChg chg="mod">
          <ac:chgData name="Gwen Sibley" userId="c9dfa3a9-e026-4d68-bd5f-04158ab9aa23" providerId="ADAL" clId="{F84DFBA5-0D21-4A21-92CC-9FD8562991D6}" dt="2024-12-10T05:53:24.517" v="5153" actId="1076"/>
          <ac:spMkLst>
            <pc:docMk/>
            <pc:sldMk cId="1215341482" sldId="292"/>
            <ac:spMk id="5" creationId="{00000000-0000-0000-0000-000000000000}"/>
          </ac:spMkLst>
        </pc:spChg>
        <pc:spChg chg="mod">
          <ac:chgData name="Gwen Sibley" userId="c9dfa3a9-e026-4d68-bd5f-04158ab9aa23" providerId="ADAL" clId="{F84DFBA5-0D21-4A21-92CC-9FD8562991D6}" dt="2024-12-10T05:53:49.425" v="5162" actId="14100"/>
          <ac:spMkLst>
            <pc:docMk/>
            <pc:sldMk cId="1215341482" sldId="292"/>
            <ac:spMk id="6" creationId="{00000000-0000-0000-0000-000000000000}"/>
          </ac:spMkLst>
        </pc:spChg>
        <pc:spChg chg="add mod">
          <ac:chgData name="Gwen Sibley" userId="c9dfa3a9-e026-4d68-bd5f-04158ab9aa23" providerId="ADAL" clId="{F84DFBA5-0D21-4A21-92CC-9FD8562991D6}" dt="2024-12-10T05:40:08.909" v="4198"/>
          <ac:spMkLst>
            <pc:docMk/>
            <pc:sldMk cId="1215341482" sldId="292"/>
            <ac:spMk id="8" creationId="{8769F25F-8C03-4E19-8035-3D1119B1392C}"/>
          </ac:spMkLst>
        </pc:spChg>
        <pc:spChg chg="add mod">
          <ac:chgData name="Gwen Sibley" userId="c9dfa3a9-e026-4d68-bd5f-04158ab9aa23" providerId="ADAL" clId="{F84DFBA5-0D21-4A21-92CC-9FD8562991D6}" dt="2024-12-10T05:40:08.909" v="4198"/>
          <ac:spMkLst>
            <pc:docMk/>
            <pc:sldMk cId="1215341482" sldId="292"/>
            <ac:spMk id="9" creationId="{1E25A24C-1811-4422-B41E-0872B5BF81F2}"/>
          </ac:spMkLst>
        </pc:spChg>
        <pc:spChg chg="add del mod">
          <ac:chgData name="Gwen Sibley" userId="c9dfa3a9-e026-4d68-bd5f-04158ab9aa23" providerId="ADAL" clId="{F84DFBA5-0D21-4A21-92CC-9FD8562991D6}" dt="2024-12-10T05:50:26.484" v="4683" actId="478"/>
          <ac:spMkLst>
            <pc:docMk/>
            <pc:sldMk cId="1215341482" sldId="292"/>
            <ac:spMk id="11" creationId="{C880C918-FA56-40D4-B6D7-7872D2D9DB69}"/>
          </ac:spMkLst>
        </pc:spChg>
        <pc:spChg chg="add del mod">
          <ac:chgData name="Gwen Sibley" userId="c9dfa3a9-e026-4d68-bd5f-04158ab9aa23" providerId="ADAL" clId="{F84DFBA5-0D21-4A21-92CC-9FD8562991D6}" dt="2024-12-10T05:50:29.836" v="4685" actId="478"/>
          <ac:spMkLst>
            <pc:docMk/>
            <pc:sldMk cId="1215341482" sldId="292"/>
            <ac:spMk id="13" creationId="{83A5B05A-1825-4260-862B-31520E2F532B}"/>
          </ac:spMkLst>
        </pc:spChg>
        <pc:spChg chg="add mod">
          <ac:chgData name="Gwen Sibley" userId="c9dfa3a9-e026-4d68-bd5f-04158ab9aa23" providerId="ADAL" clId="{F84DFBA5-0D21-4A21-92CC-9FD8562991D6}" dt="2024-12-10T05:53:39.365" v="5159" actId="1076"/>
          <ac:spMkLst>
            <pc:docMk/>
            <pc:sldMk cId="1215341482" sldId="292"/>
            <ac:spMk id="15" creationId="{9962D197-D881-43B5-8E3D-C4B45B6F29BA}"/>
          </ac:spMkLst>
        </pc:spChg>
        <pc:spChg chg="add mod">
          <ac:chgData name="Gwen Sibley" userId="c9dfa3a9-e026-4d68-bd5f-04158ab9aa23" providerId="ADAL" clId="{F84DFBA5-0D21-4A21-92CC-9FD8562991D6}" dt="2024-12-10T05:54:52.816" v="5169" actId="1076"/>
          <ac:spMkLst>
            <pc:docMk/>
            <pc:sldMk cId="1215341482" sldId="292"/>
            <ac:spMk id="18" creationId="{6F15535C-49FF-42C9-AAEB-B7C86174AC57}"/>
          </ac:spMkLst>
        </pc:spChg>
        <pc:grpChg chg="add mod">
          <ac:chgData name="Gwen Sibley" userId="c9dfa3a9-e026-4d68-bd5f-04158ab9aa23" providerId="ADAL" clId="{F84DFBA5-0D21-4A21-92CC-9FD8562991D6}" dt="2024-12-10T05:40:08.909" v="4198"/>
          <ac:grpSpMkLst>
            <pc:docMk/>
            <pc:sldMk cId="1215341482" sldId="292"/>
            <ac:grpSpMk id="7" creationId="{A7C665F1-BC97-4412-ABEA-42667C9499D7}"/>
          </ac:grpSpMkLst>
        </pc:grpChg>
        <pc:picChg chg="add mod">
          <ac:chgData name="Gwen Sibley" userId="c9dfa3a9-e026-4d68-bd5f-04158ab9aa23" providerId="ADAL" clId="{F84DFBA5-0D21-4A21-92CC-9FD8562991D6}" dt="2024-12-10T05:54:48.209" v="5168" actId="1076"/>
          <ac:picMkLst>
            <pc:docMk/>
            <pc:sldMk cId="1215341482" sldId="292"/>
            <ac:picMk id="17" creationId="{C7791B06-3133-4CA1-9483-7E2D54E9DD5A}"/>
          </ac:picMkLst>
        </pc:picChg>
      </pc:sldChg>
      <pc:sldChg chg="addSp delSp modSp add mod">
        <pc:chgData name="Gwen Sibley" userId="c9dfa3a9-e026-4d68-bd5f-04158ab9aa23" providerId="ADAL" clId="{F84DFBA5-0D21-4A21-92CC-9FD8562991D6}" dt="2024-12-10T05:59:12.035" v="5566" actId="1076"/>
        <pc:sldMkLst>
          <pc:docMk/>
          <pc:sldMk cId="4156174022" sldId="293"/>
        </pc:sldMkLst>
        <pc:spChg chg="mod">
          <ac:chgData name="Gwen Sibley" userId="c9dfa3a9-e026-4d68-bd5f-04158ab9aa23" providerId="ADAL" clId="{F84DFBA5-0D21-4A21-92CC-9FD8562991D6}" dt="2024-12-10T05:56:28.255" v="5349" actId="20577"/>
          <ac:spMkLst>
            <pc:docMk/>
            <pc:sldMk cId="4156174022" sldId="293"/>
            <ac:spMk id="2" creationId="{00000000-0000-0000-0000-000000000000}"/>
          </ac:spMkLst>
        </pc:spChg>
        <pc:spChg chg="add del mod">
          <ac:chgData name="Gwen Sibley" userId="c9dfa3a9-e026-4d68-bd5f-04158ab9aa23" providerId="ADAL" clId="{F84DFBA5-0D21-4A21-92CC-9FD8562991D6}" dt="2024-12-10T05:56:34.384" v="5351" actId="478"/>
          <ac:spMkLst>
            <pc:docMk/>
            <pc:sldMk cId="4156174022" sldId="293"/>
            <ac:spMk id="4" creationId="{CA821939-0790-4E63-BFD5-A617948B5CB4}"/>
          </ac:spMkLst>
        </pc:spChg>
        <pc:spChg chg="mod">
          <ac:chgData name="Gwen Sibley" userId="c9dfa3a9-e026-4d68-bd5f-04158ab9aa23" providerId="ADAL" clId="{F84DFBA5-0D21-4A21-92CC-9FD8562991D6}" dt="2024-12-10T05:56:41.854" v="5353" actId="1076"/>
          <ac:spMkLst>
            <pc:docMk/>
            <pc:sldMk cId="4156174022" sldId="293"/>
            <ac:spMk id="5" creationId="{00000000-0000-0000-0000-000000000000}"/>
          </ac:spMkLst>
        </pc:spChg>
        <pc:spChg chg="del">
          <ac:chgData name="Gwen Sibley" userId="c9dfa3a9-e026-4d68-bd5f-04158ab9aa23" providerId="ADAL" clId="{F84DFBA5-0D21-4A21-92CC-9FD8562991D6}" dt="2024-12-10T05:56:32.081" v="5350" actId="478"/>
          <ac:spMkLst>
            <pc:docMk/>
            <pc:sldMk cId="4156174022" sldId="293"/>
            <ac:spMk id="6" creationId="{00000000-0000-0000-0000-000000000000}"/>
          </ac:spMkLst>
        </pc:spChg>
        <pc:spChg chg="add mod">
          <ac:chgData name="Gwen Sibley" userId="c9dfa3a9-e026-4d68-bd5f-04158ab9aa23" providerId="ADAL" clId="{F84DFBA5-0D21-4A21-92CC-9FD8562991D6}" dt="2024-12-10T05:57:55.347" v="5559" actId="20577"/>
          <ac:spMkLst>
            <pc:docMk/>
            <pc:sldMk cId="4156174022" sldId="293"/>
            <ac:spMk id="10" creationId="{AE9DD217-36B2-4E7D-A091-EADA0C9882FE}"/>
          </ac:spMkLst>
        </pc:spChg>
        <pc:spChg chg="del">
          <ac:chgData name="Gwen Sibley" userId="c9dfa3a9-e026-4d68-bd5f-04158ab9aa23" providerId="ADAL" clId="{F84DFBA5-0D21-4A21-92CC-9FD8562991D6}" dt="2024-12-10T05:55:40.750" v="5220" actId="478"/>
          <ac:spMkLst>
            <pc:docMk/>
            <pc:sldMk cId="4156174022" sldId="293"/>
            <ac:spMk id="15" creationId="{9962D197-D881-43B5-8E3D-C4B45B6F29BA}"/>
          </ac:spMkLst>
        </pc:spChg>
        <pc:spChg chg="del">
          <ac:chgData name="Gwen Sibley" userId="c9dfa3a9-e026-4d68-bd5f-04158ab9aa23" providerId="ADAL" clId="{F84DFBA5-0D21-4A21-92CC-9FD8562991D6}" dt="2024-12-10T05:55:38.890" v="5219" actId="478"/>
          <ac:spMkLst>
            <pc:docMk/>
            <pc:sldMk cId="4156174022" sldId="293"/>
            <ac:spMk id="18" creationId="{6F15535C-49FF-42C9-AAEB-B7C86174AC57}"/>
          </ac:spMkLst>
        </pc:spChg>
        <pc:picChg chg="del">
          <ac:chgData name="Gwen Sibley" userId="c9dfa3a9-e026-4d68-bd5f-04158ab9aa23" providerId="ADAL" clId="{F84DFBA5-0D21-4A21-92CC-9FD8562991D6}" dt="2024-12-10T05:55:38.890" v="5219" actId="478"/>
          <ac:picMkLst>
            <pc:docMk/>
            <pc:sldMk cId="4156174022" sldId="293"/>
            <ac:picMk id="17" creationId="{C7791B06-3133-4CA1-9483-7E2D54E9DD5A}"/>
          </ac:picMkLst>
        </pc:picChg>
        <pc:picChg chg="add mod">
          <ac:chgData name="Gwen Sibley" userId="c9dfa3a9-e026-4d68-bd5f-04158ab9aa23" providerId="ADAL" clId="{F84DFBA5-0D21-4A21-92CC-9FD8562991D6}" dt="2024-12-10T05:59:12.035" v="5566" actId="1076"/>
          <ac:picMkLst>
            <pc:docMk/>
            <pc:sldMk cId="4156174022" sldId="293"/>
            <ac:picMk id="1026" creationId="{3E589DC7-015C-4B65-951E-5CF60B3189B1}"/>
          </ac:picMkLst>
        </pc:pic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0119837-5B71-4D44-BB01-DB0B084933C8}" type="doc">
      <dgm:prSet loTypeId="urn:microsoft.com/office/officeart/2005/8/layout/vList2" loCatId="list" qsTypeId="urn:microsoft.com/office/officeart/2005/8/quickstyle/simple1" qsCatId="simple" csTypeId="urn:microsoft.com/office/officeart/2005/8/colors/accent1_1" csCatId="accent1" phldr="1"/>
      <dgm:spPr/>
      <dgm:t>
        <a:bodyPr/>
        <a:lstStyle/>
        <a:p>
          <a:endParaRPr lang="en-US"/>
        </a:p>
      </dgm:t>
    </dgm:pt>
    <dgm:pt modelId="{477D14C5-CED9-4CFC-B338-DFB0C8090B9F}">
      <dgm:prSet phldrT="[Text]"/>
      <dgm:spPr/>
      <dgm:t>
        <a:bodyPr/>
        <a:lstStyle/>
        <a:p>
          <a:r>
            <a:rPr lang="en-US" dirty="0"/>
            <a:t>Terms of Service</a:t>
          </a:r>
        </a:p>
      </dgm:t>
    </dgm:pt>
    <dgm:pt modelId="{92DFCBC7-BC14-4697-8ECD-BF0D5B1EDA3B}" type="parTrans" cxnId="{7D461F02-AB37-447A-AC6B-D31C4D2EC6A9}">
      <dgm:prSet/>
      <dgm:spPr/>
      <dgm:t>
        <a:bodyPr/>
        <a:lstStyle/>
        <a:p>
          <a:endParaRPr lang="en-US"/>
        </a:p>
      </dgm:t>
    </dgm:pt>
    <dgm:pt modelId="{87E3C0DB-7BEE-424E-8E11-B838D238D595}" type="sibTrans" cxnId="{7D461F02-AB37-447A-AC6B-D31C4D2EC6A9}">
      <dgm:prSet/>
      <dgm:spPr/>
      <dgm:t>
        <a:bodyPr/>
        <a:lstStyle/>
        <a:p>
          <a:endParaRPr lang="en-US"/>
        </a:p>
      </dgm:t>
    </dgm:pt>
    <dgm:pt modelId="{3C67E77D-62FA-499D-B5E6-E79A091C5267}">
      <dgm:prSet phldrT="[Text]"/>
      <dgm:spPr/>
      <dgm:t>
        <a:bodyPr/>
        <a:lstStyle/>
        <a:p>
          <a:r>
            <a:rPr lang="en-US" dirty="0"/>
            <a:t>Privacy and Data Collection</a:t>
          </a:r>
        </a:p>
      </dgm:t>
    </dgm:pt>
    <dgm:pt modelId="{5337D229-E330-4525-B0FA-14EC5A80604A}" type="parTrans" cxnId="{32AA6160-4426-4C4D-93AE-E2F474E37AD9}">
      <dgm:prSet/>
      <dgm:spPr/>
      <dgm:t>
        <a:bodyPr/>
        <a:lstStyle/>
        <a:p>
          <a:endParaRPr lang="en-US"/>
        </a:p>
      </dgm:t>
    </dgm:pt>
    <dgm:pt modelId="{C056AC5D-B04E-4376-A1CB-3EAB7BE5AF5B}" type="sibTrans" cxnId="{32AA6160-4426-4C4D-93AE-E2F474E37AD9}">
      <dgm:prSet/>
      <dgm:spPr/>
      <dgm:t>
        <a:bodyPr/>
        <a:lstStyle/>
        <a:p>
          <a:endParaRPr lang="en-US"/>
        </a:p>
      </dgm:t>
    </dgm:pt>
    <dgm:pt modelId="{CC6B7442-0B72-4EF2-9F13-1325B51AFF9F}">
      <dgm:prSet phldrT="[Text]"/>
      <dgm:spPr/>
      <dgm:t>
        <a:bodyPr/>
        <a:lstStyle/>
        <a:p>
          <a:r>
            <a:rPr lang="en-US" dirty="0"/>
            <a:t>Statements of Disclosure</a:t>
          </a:r>
        </a:p>
      </dgm:t>
    </dgm:pt>
    <dgm:pt modelId="{E3D139E0-5DC2-4F8E-9F8F-B3F0EBCD4689}" type="parTrans" cxnId="{102D6D4D-90C9-40F4-A001-35DCC329B127}">
      <dgm:prSet/>
      <dgm:spPr/>
      <dgm:t>
        <a:bodyPr/>
        <a:lstStyle/>
        <a:p>
          <a:endParaRPr lang="en-US"/>
        </a:p>
      </dgm:t>
    </dgm:pt>
    <dgm:pt modelId="{FF80E1BA-0D6F-4EE8-9640-892A5897DBCD}" type="sibTrans" cxnId="{102D6D4D-90C9-40F4-A001-35DCC329B127}">
      <dgm:prSet/>
      <dgm:spPr/>
      <dgm:t>
        <a:bodyPr/>
        <a:lstStyle/>
        <a:p>
          <a:endParaRPr lang="en-US"/>
        </a:p>
      </dgm:t>
    </dgm:pt>
    <dgm:pt modelId="{ED5DCCC5-BCA8-4491-AA37-BAF153ECA184}" type="pres">
      <dgm:prSet presAssocID="{90119837-5B71-4D44-BB01-DB0B084933C8}" presName="linear" presStyleCnt="0">
        <dgm:presLayoutVars>
          <dgm:animLvl val="lvl"/>
          <dgm:resizeHandles val="exact"/>
        </dgm:presLayoutVars>
      </dgm:prSet>
      <dgm:spPr/>
    </dgm:pt>
    <dgm:pt modelId="{A9DD881E-A532-414B-870C-8ADE2076F78C}" type="pres">
      <dgm:prSet presAssocID="{477D14C5-CED9-4CFC-B338-DFB0C8090B9F}" presName="parentText" presStyleLbl="node1" presStyleIdx="0" presStyleCnt="3">
        <dgm:presLayoutVars>
          <dgm:chMax val="0"/>
          <dgm:bulletEnabled val="1"/>
        </dgm:presLayoutVars>
      </dgm:prSet>
      <dgm:spPr/>
    </dgm:pt>
    <dgm:pt modelId="{C6BBAEC5-9965-4DBC-A82C-1E37233E3E05}" type="pres">
      <dgm:prSet presAssocID="{87E3C0DB-7BEE-424E-8E11-B838D238D595}" presName="spacer" presStyleCnt="0"/>
      <dgm:spPr/>
    </dgm:pt>
    <dgm:pt modelId="{81203336-F3DE-4B3A-BCF4-0F68C23AC2BB}" type="pres">
      <dgm:prSet presAssocID="{3C67E77D-62FA-499D-B5E6-E79A091C5267}" presName="parentText" presStyleLbl="node1" presStyleIdx="1" presStyleCnt="3">
        <dgm:presLayoutVars>
          <dgm:chMax val="0"/>
          <dgm:bulletEnabled val="1"/>
        </dgm:presLayoutVars>
      </dgm:prSet>
      <dgm:spPr/>
    </dgm:pt>
    <dgm:pt modelId="{A32A0585-A555-4007-8A38-8D68CD71CB64}" type="pres">
      <dgm:prSet presAssocID="{C056AC5D-B04E-4376-A1CB-3EAB7BE5AF5B}" presName="spacer" presStyleCnt="0"/>
      <dgm:spPr/>
    </dgm:pt>
    <dgm:pt modelId="{D64CB5D5-837D-47FC-9E42-A26D800BC695}" type="pres">
      <dgm:prSet presAssocID="{CC6B7442-0B72-4EF2-9F13-1325B51AFF9F}" presName="parentText" presStyleLbl="node1" presStyleIdx="2" presStyleCnt="3">
        <dgm:presLayoutVars>
          <dgm:chMax val="0"/>
          <dgm:bulletEnabled val="1"/>
        </dgm:presLayoutVars>
      </dgm:prSet>
      <dgm:spPr/>
    </dgm:pt>
  </dgm:ptLst>
  <dgm:cxnLst>
    <dgm:cxn modelId="{7D461F02-AB37-447A-AC6B-D31C4D2EC6A9}" srcId="{90119837-5B71-4D44-BB01-DB0B084933C8}" destId="{477D14C5-CED9-4CFC-B338-DFB0C8090B9F}" srcOrd="0" destOrd="0" parTransId="{92DFCBC7-BC14-4697-8ECD-BF0D5B1EDA3B}" sibTransId="{87E3C0DB-7BEE-424E-8E11-B838D238D595}"/>
    <dgm:cxn modelId="{AB09493F-37CB-481D-BE1C-7A521AC3963B}" type="presOf" srcId="{477D14C5-CED9-4CFC-B338-DFB0C8090B9F}" destId="{A9DD881E-A532-414B-870C-8ADE2076F78C}" srcOrd="0" destOrd="0" presId="urn:microsoft.com/office/officeart/2005/8/layout/vList2"/>
    <dgm:cxn modelId="{32AA6160-4426-4C4D-93AE-E2F474E37AD9}" srcId="{90119837-5B71-4D44-BB01-DB0B084933C8}" destId="{3C67E77D-62FA-499D-B5E6-E79A091C5267}" srcOrd="1" destOrd="0" parTransId="{5337D229-E330-4525-B0FA-14EC5A80604A}" sibTransId="{C056AC5D-B04E-4376-A1CB-3EAB7BE5AF5B}"/>
    <dgm:cxn modelId="{102D6D4D-90C9-40F4-A001-35DCC329B127}" srcId="{90119837-5B71-4D44-BB01-DB0B084933C8}" destId="{CC6B7442-0B72-4EF2-9F13-1325B51AFF9F}" srcOrd="2" destOrd="0" parTransId="{E3D139E0-5DC2-4F8E-9F8F-B3F0EBCD4689}" sibTransId="{FF80E1BA-0D6F-4EE8-9640-892A5897DBCD}"/>
    <dgm:cxn modelId="{E2EE33AC-3CDB-41AB-99D0-EE89822B0377}" type="presOf" srcId="{90119837-5B71-4D44-BB01-DB0B084933C8}" destId="{ED5DCCC5-BCA8-4491-AA37-BAF153ECA184}" srcOrd="0" destOrd="0" presId="urn:microsoft.com/office/officeart/2005/8/layout/vList2"/>
    <dgm:cxn modelId="{DC6E05B4-83E9-4C3F-9822-9E1D41C41D9E}" type="presOf" srcId="{CC6B7442-0B72-4EF2-9F13-1325B51AFF9F}" destId="{D64CB5D5-837D-47FC-9E42-A26D800BC695}" srcOrd="0" destOrd="0" presId="urn:microsoft.com/office/officeart/2005/8/layout/vList2"/>
    <dgm:cxn modelId="{80D369CF-62F1-4541-AEE2-AB29E5A204FB}" type="presOf" srcId="{3C67E77D-62FA-499D-B5E6-E79A091C5267}" destId="{81203336-F3DE-4B3A-BCF4-0F68C23AC2BB}" srcOrd="0" destOrd="0" presId="urn:microsoft.com/office/officeart/2005/8/layout/vList2"/>
    <dgm:cxn modelId="{8ED8745E-70AE-4940-BBB9-FB6376BDA0D9}" type="presParOf" srcId="{ED5DCCC5-BCA8-4491-AA37-BAF153ECA184}" destId="{A9DD881E-A532-414B-870C-8ADE2076F78C}" srcOrd="0" destOrd="0" presId="urn:microsoft.com/office/officeart/2005/8/layout/vList2"/>
    <dgm:cxn modelId="{3E3BA325-6506-4566-B062-073911C8E579}" type="presParOf" srcId="{ED5DCCC5-BCA8-4491-AA37-BAF153ECA184}" destId="{C6BBAEC5-9965-4DBC-A82C-1E37233E3E05}" srcOrd="1" destOrd="0" presId="urn:microsoft.com/office/officeart/2005/8/layout/vList2"/>
    <dgm:cxn modelId="{9126909B-F016-45D1-8092-6C3135AB4C8A}" type="presParOf" srcId="{ED5DCCC5-BCA8-4491-AA37-BAF153ECA184}" destId="{81203336-F3DE-4B3A-BCF4-0F68C23AC2BB}" srcOrd="2" destOrd="0" presId="urn:microsoft.com/office/officeart/2005/8/layout/vList2"/>
    <dgm:cxn modelId="{1769B08A-0B1F-4CFC-93A7-6C782D65AA82}" type="presParOf" srcId="{ED5DCCC5-BCA8-4491-AA37-BAF153ECA184}" destId="{A32A0585-A555-4007-8A38-8D68CD71CB64}" srcOrd="3" destOrd="0" presId="urn:microsoft.com/office/officeart/2005/8/layout/vList2"/>
    <dgm:cxn modelId="{4902803D-CBF9-4D0B-9ABD-A3F2B1110870}" type="presParOf" srcId="{ED5DCCC5-BCA8-4491-AA37-BAF153ECA184}" destId="{D64CB5D5-837D-47FC-9E42-A26D800BC695}"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DD881E-A532-414B-870C-8ADE2076F78C}">
      <dsp:nvSpPr>
        <dsp:cNvPr id="0" name=""/>
        <dsp:cNvSpPr/>
      </dsp:nvSpPr>
      <dsp:spPr>
        <a:xfrm>
          <a:off x="0" y="9697"/>
          <a:ext cx="4419600" cy="1350655"/>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en-US" sz="3400" kern="1200" dirty="0"/>
            <a:t>Terms of Service</a:t>
          </a:r>
        </a:p>
      </dsp:txBody>
      <dsp:txXfrm>
        <a:off x="65934" y="75631"/>
        <a:ext cx="4287732" cy="1218787"/>
      </dsp:txXfrm>
    </dsp:sp>
    <dsp:sp modelId="{81203336-F3DE-4B3A-BCF4-0F68C23AC2BB}">
      <dsp:nvSpPr>
        <dsp:cNvPr id="0" name=""/>
        <dsp:cNvSpPr/>
      </dsp:nvSpPr>
      <dsp:spPr>
        <a:xfrm>
          <a:off x="0" y="1458272"/>
          <a:ext cx="4419600" cy="1350655"/>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en-US" sz="3400" kern="1200" dirty="0"/>
            <a:t>Privacy and Data Collection</a:t>
          </a:r>
        </a:p>
      </dsp:txBody>
      <dsp:txXfrm>
        <a:off x="65934" y="1524206"/>
        <a:ext cx="4287732" cy="1218787"/>
      </dsp:txXfrm>
    </dsp:sp>
    <dsp:sp modelId="{D64CB5D5-837D-47FC-9E42-A26D800BC695}">
      <dsp:nvSpPr>
        <dsp:cNvPr id="0" name=""/>
        <dsp:cNvSpPr/>
      </dsp:nvSpPr>
      <dsp:spPr>
        <a:xfrm>
          <a:off x="0" y="2906847"/>
          <a:ext cx="4419600" cy="1350655"/>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en-US" sz="3400" kern="1200" dirty="0"/>
            <a:t>Statements of Disclosure</a:t>
          </a:r>
        </a:p>
      </dsp:txBody>
      <dsp:txXfrm>
        <a:off x="65934" y="2972781"/>
        <a:ext cx="4287732" cy="1218787"/>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84AA43A-3F76-4A13-9CD6-36134EB429E3}" type="datetimeFigureOut">
              <a:rPr lang="en-US"/>
              <a:t>3/28/2025</a:t>
            </a:fld>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850423A-8BCE-448E-A97B-03A88B2B12C1}" type="slidenum">
              <a:rPr/>
              <a:t>‹#›</a:t>
            </a:fld>
            <a:endParaRPr/>
          </a:p>
        </p:txBody>
      </p:sp>
    </p:spTree>
    <p:extLst>
      <p:ext uri="{BB962C8B-B14F-4D97-AF65-F5344CB8AC3E}">
        <p14:creationId xmlns:p14="http://schemas.microsoft.com/office/powerpoint/2010/main" val="4051395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F674A4F-2B7A-4ECB-A400-260B2FFC03C1}" type="datetimeFigureOut">
              <a:rPr lang="en-US"/>
              <a:t>3/28/2025</a:t>
            </a:fld>
            <a:endParaRPr/>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t>Click to edit Master text styles</a:t>
            </a:r>
          </a:p>
          <a:p>
            <a:pPr lvl="1"/>
            <a:r>
              <a:t>Second level</a:t>
            </a:r>
          </a:p>
          <a:p>
            <a:pPr lvl="2"/>
            <a:r>
              <a:t>Third level</a:t>
            </a:r>
          </a:p>
          <a:p>
            <a:pPr lvl="3"/>
            <a:r>
              <a:t>Fourth level</a:t>
            </a:r>
          </a:p>
          <a:p>
            <a:pPr lvl="4"/>
            <a:r>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1F2A70B-78F2-4DCF-B53B-C990D2FAFB8A}" type="slidenum">
              <a:rPr/>
              <a:t>‹#›</a:t>
            </a:fld>
            <a:endParaRPr/>
          </a:p>
        </p:txBody>
      </p:sp>
    </p:spTree>
    <p:extLst>
      <p:ext uri="{BB962C8B-B14F-4D97-AF65-F5344CB8AC3E}">
        <p14:creationId xmlns:p14="http://schemas.microsoft.com/office/powerpoint/2010/main" val="24115705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200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Copyright (17 U.S. Code Chapter 1) requires specific ingredients to qualify under the law. Because of the Berne Convention (See WIPO in references) copyright is now available as an instant mix in the United States.</a:t>
            </a:r>
            <a:r>
              <a:rPr lang="en-US" sz="1800" b="1" dirty="0">
                <a:effectLst/>
                <a:latin typeface="Calibri" panose="020F0502020204030204" pitchFamily="34" charset="0"/>
                <a:ea typeface="Calibri" panose="020F0502020204030204" pitchFamily="34" charset="0"/>
                <a:cs typeface="Times New Roman" panose="02020603050405020304" pitchFamily="18" charset="0"/>
              </a:rPr>
              <a:t> </a:t>
            </a:r>
            <a:r>
              <a:rPr lang="en-US" sz="1800" dirty="0">
                <a:effectLst/>
                <a:latin typeface="Calibri" panose="020F0502020204030204" pitchFamily="34" charset="0"/>
                <a:ea typeface="Calibri" panose="020F0502020204030204" pitchFamily="34" charset="0"/>
                <a:cs typeface="Times New Roman" panose="02020603050405020304" pitchFamily="18" charset="0"/>
              </a:rPr>
              <a:t>This mix includes: </a:t>
            </a:r>
          </a:p>
          <a:p>
            <a:pPr marL="342900" marR="0" lvl="0" indent="-342900">
              <a:lnSpc>
                <a:spcPct val="200000"/>
              </a:lnSpc>
              <a:spcBef>
                <a:spcPts val="0"/>
              </a:spcBef>
              <a:spcAft>
                <a:spcPts val="0"/>
              </a:spcAft>
              <a:buFont typeface="Symbol" panose="05050102010706020507" pitchFamily="18" charset="2"/>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Creativity;</a:t>
            </a:r>
          </a:p>
          <a:p>
            <a:pPr marL="342900" marR="0" lvl="0" indent="-342900">
              <a:lnSpc>
                <a:spcPct val="200000"/>
              </a:lnSpc>
              <a:spcBef>
                <a:spcPts val="0"/>
              </a:spcBef>
              <a:spcAft>
                <a:spcPts val="0"/>
              </a:spcAft>
              <a:buFont typeface="Symbol" panose="05050102010706020507" pitchFamily="18" charset="2"/>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Originality; </a:t>
            </a:r>
          </a:p>
          <a:p>
            <a:pPr marL="342900" marR="0" lvl="0" indent="-342900">
              <a:lnSpc>
                <a:spcPct val="200000"/>
              </a:lnSpc>
              <a:spcBef>
                <a:spcPts val="0"/>
              </a:spcBef>
              <a:spcAft>
                <a:spcPts val="0"/>
              </a:spcAft>
              <a:buFont typeface="Symbol" panose="05050102010706020507" pitchFamily="18" charset="2"/>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Fixation in a Tangible format;</a:t>
            </a:r>
          </a:p>
          <a:p>
            <a:pPr marL="342900" marR="0" lvl="0" indent="-342900">
              <a:lnSpc>
                <a:spcPct val="200000"/>
              </a:lnSpc>
              <a:spcBef>
                <a:spcPts val="0"/>
              </a:spcBef>
              <a:spcAft>
                <a:spcPts val="800"/>
              </a:spcAft>
              <a:buFont typeface="Symbol" panose="05050102010706020507" pitchFamily="18" charset="2"/>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And be Human Made (Naruto vs Slater Court Case).</a:t>
            </a:r>
          </a:p>
          <a:p>
            <a:endParaRPr lang="en-US" dirty="0"/>
          </a:p>
          <a:p>
            <a:r>
              <a:rPr lang="en-US" sz="1200" dirty="0">
                <a:effectLst/>
                <a:latin typeface="Calibri" panose="020F0502020204030204" pitchFamily="34" charset="0"/>
                <a:ea typeface="Calibri" panose="020F0502020204030204" pitchFamily="34" charset="0"/>
                <a:cs typeface="Times New Roman" panose="02020603050405020304" pitchFamily="18" charset="0"/>
              </a:rPr>
              <a:t>Making traditional copyright is not complex; simply mix the above ingredients. When qualified ingredients are mixed, copyright is granted automatically!</a:t>
            </a:r>
            <a:endParaRPr lang="en-US" dirty="0"/>
          </a:p>
        </p:txBody>
      </p:sp>
      <p:sp>
        <p:nvSpPr>
          <p:cNvPr id="4" name="Slide Number Placeholder 3"/>
          <p:cNvSpPr>
            <a:spLocks noGrp="1"/>
          </p:cNvSpPr>
          <p:nvPr>
            <p:ph type="sldNum" sz="quarter" idx="5"/>
          </p:nvPr>
        </p:nvSpPr>
        <p:spPr/>
        <p:txBody>
          <a:bodyPr/>
          <a:lstStyle/>
          <a:p>
            <a:fld id="{01F2A70B-78F2-4DCF-B53B-C990D2FAFB8A}" type="slidenum">
              <a:rPr lang="en-US" smtClean="0"/>
              <a:t>2</a:t>
            </a:fld>
            <a:endParaRPr lang="en-US"/>
          </a:p>
        </p:txBody>
      </p:sp>
    </p:spTree>
    <p:extLst>
      <p:ext uri="{BB962C8B-B14F-4D97-AF65-F5344CB8AC3E}">
        <p14:creationId xmlns:p14="http://schemas.microsoft.com/office/powerpoint/2010/main" val="34037167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200000"/>
              </a:lnSpc>
              <a:spcBef>
                <a:spcPts val="0"/>
              </a:spcBef>
              <a:spcAft>
                <a:spcPts val="80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License agreements can be simple, as demonstrated in open access creative commons licensing (Creative Commons, 2023). But licenses can quickly become complex when a work is distributed broadly. It is important that anyone using a work with licensing review all licensing agreements before agreeing to distribute or use that work.  </a:t>
            </a:r>
          </a:p>
          <a:p>
            <a:r>
              <a:rPr lang="en-US" dirty="0"/>
              <a:t> </a:t>
            </a:r>
          </a:p>
        </p:txBody>
      </p:sp>
      <p:sp>
        <p:nvSpPr>
          <p:cNvPr id="4" name="Slide Number Placeholder 3"/>
          <p:cNvSpPr>
            <a:spLocks noGrp="1"/>
          </p:cNvSpPr>
          <p:nvPr>
            <p:ph type="sldNum" sz="quarter" idx="5"/>
          </p:nvPr>
        </p:nvSpPr>
        <p:spPr/>
        <p:txBody>
          <a:bodyPr/>
          <a:lstStyle/>
          <a:p>
            <a:fld id="{01F2A70B-78F2-4DCF-B53B-C990D2FAFB8A}" type="slidenum">
              <a:rPr lang="en-US" smtClean="0"/>
              <a:t>12</a:t>
            </a:fld>
            <a:endParaRPr lang="en-US"/>
          </a:p>
        </p:txBody>
      </p:sp>
    </p:spTree>
    <p:extLst>
      <p:ext uri="{BB962C8B-B14F-4D97-AF65-F5344CB8AC3E}">
        <p14:creationId xmlns:p14="http://schemas.microsoft.com/office/powerpoint/2010/main" val="9630937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200000"/>
              </a:lnSpc>
              <a:spcBef>
                <a:spcPts val="0"/>
              </a:spcBef>
              <a:spcAft>
                <a:spcPts val="800"/>
              </a:spcAft>
            </a:pPr>
            <a:r>
              <a:rPr lang="en-US" sz="1800" i="1" dirty="0">
                <a:effectLst/>
                <a:latin typeface="Calibri" panose="020F0502020204030204" pitchFamily="34" charset="0"/>
                <a:ea typeface="Calibri" panose="020F0502020204030204" pitchFamily="34" charset="0"/>
                <a:cs typeface="Times New Roman" panose="02020603050405020304" pitchFamily="18" charset="0"/>
              </a:rPr>
              <a:t>This part of the lesson will require information-gathering from students. Students may provide examples of entertainment services they use, such as apps for music or videos. They have most likely seen pop-ups detailing “cookies” that their favorite entertainment collects. </a:t>
            </a:r>
          </a:p>
          <a:p>
            <a:pPr marL="0" marR="0">
              <a:lnSpc>
                <a:spcPct val="200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Accepting these “cookies” results in varying amounts of data collection, agreements to rights granted, and acceptance of privacy loss. Even as they are presented as pleasant, they are license agreements through and through. </a:t>
            </a:r>
          </a:p>
          <a:p>
            <a:r>
              <a:rPr lang="en-US" sz="1800" i="1" dirty="0">
                <a:effectLst/>
                <a:latin typeface="Calibri" panose="020F0502020204030204" pitchFamily="34" charset="0"/>
                <a:ea typeface="Calibri" panose="020F0502020204030204" pitchFamily="34" charset="0"/>
                <a:cs typeface="Times New Roman" panose="02020603050405020304" pitchFamily="18" charset="0"/>
              </a:rPr>
              <a:t>Terms and Conditions Apply</a:t>
            </a:r>
            <a:r>
              <a:rPr lang="en-US" sz="1800" dirty="0">
                <a:effectLst/>
                <a:latin typeface="Calibri" panose="020F0502020204030204" pitchFamily="34" charset="0"/>
                <a:ea typeface="Calibri" panose="020F0502020204030204" pitchFamily="34" charset="0"/>
                <a:cs typeface="Times New Roman" panose="02020603050405020304" pitchFamily="18" charset="0"/>
              </a:rPr>
              <a:t> was created by @WKLondon, @Jonplackett, @AlexBellos and @iam_adam.</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This game provides an entertaining way for a group of students to engage with cookies in ways which are meant to confuse them. If personal computers are available, have students run through this game themselves. Otherwise having one student model the game to the class is satisfactory.</a:t>
            </a:r>
          </a:p>
        </p:txBody>
      </p:sp>
      <p:sp>
        <p:nvSpPr>
          <p:cNvPr id="4" name="Slide Number Placeholder 3"/>
          <p:cNvSpPr>
            <a:spLocks noGrp="1"/>
          </p:cNvSpPr>
          <p:nvPr>
            <p:ph type="sldNum" sz="quarter" idx="5"/>
          </p:nvPr>
        </p:nvSpPr>
        <p:spPr/>
        <p:txBody>
          <a:bodyPr/>
          <a:lstStyle/>
          <a:p>
            <a:fld id="{01F2A70B-78F2-4DCF-B53B-C990D2FAFB8A}" type="slidenum">
              <a:rPr lang="en-US" smtClean="0"/>
              <a:t>13</a:t>
            </a:fld>
            <a:endParaRPr lang="en-US"/>
          </a:p>
        </p:txBody>
      </p:sp>
    </p:spTree>
    <p:extLst>
      <p:ext uri="{BB962C8B-B14F-4D97-AF65-F5344CB8AC3E}">
        <p14:creationId xmlns:p14="http://schemas.microsoft.com/office/powerpoint/2010/main" val="26936592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200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Historically, the conventional method of distributing copyright is through authors publishing their works. They may choose to either use the skills of a traditional publisher or self-publish their works by posting online. Unpublished works have different copyright rules, so it is important to distinguish whether a work has been published in federally recognized formats or has been unpublished. </a:t>
            </a:r>
          </a:p>
          <a:p>
            <a:pPr marL="0" marR="0">
              <a:lnSpc>
                <a:spcPct val="200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Conventional publishers offer the benefit of joining an organization that will bear the burden of licensing, cost of marketing, and risk of copyright infringement instead of the original creator. Usually, the price of this arrangement is the transfer of copyright from the creator to the publishing company. This is typically agreed upon in a written contract between parties involved. </a:t>
            </a:r>
          </a:p>
          <a:p>
            <a:endParaRPr lang="en-US" dirty="0"/>
          </a:p>
        </p:txBody>
      </p:sp>
      <p:sp>
        <p:nvSpPr>
          <p:cNvPr id="4" name="Slide Number Placeholder 3"/>
          <p:cNvSpPr>
            <a:spLocks noGrp="1"/>
          </p:cNvSpPr>
          <p:nvPr>
            <p:ph type="sldNum" sz="quarter" idx="5"/>
          </p:nvPr>
        </p:nvSpPr>
        <p:spPr/>
        <p:txBody>
          <a:bodyPr/>
          <a:lstStyle/>
          <a:p>
            <a:fld id="{01F2A70B-78F2-4DCF-B53B-C990D2FAFB8A}" type="slidenum">
              <a:rPr lang="en-US" smtClean="0"/>
              <a:t>14</a:t>
            </a:fld>
            <a:endParaRPr lang="en-US"/>
          </a:p>
        </p:txBody>
      </p:sp>
    </p:spTree>
    <p:extLst>
      <p:ext uri="{BB962C8B-B14F-4D97-AF65-F5344CB8AC3E}">
        <p14:creationId xmlns:p14="http://schemas.microsoft.com/office/powerpoint/2010/main" val="41108955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200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U.S. law specifies uses outside of standard copyright law, known as “exemptions.” Exemptions allow for use of a work without permission of the creator. These exemptions are dictated specifically under the law in sections 107-122 (Cornell Law School, 2024).</a:t>
            </a:r>
          </a:p>
          <a:p>
            <a:pPr marL="0" marR="0">
              <a:lnSpc>
                <a:spcPct val="200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most widely used exemption (and best to talk about in this lesson) is known as Section 107 “Fair Use.” Fair use is often confusing to employ, as the process is not easy for beginners. In its most basic form, Fair use addresses four factors for a work to be used without permission.</a:t>
            </a:r>
          </a:p>
          <a:p>
            <a:pPr marL="0" marR="0" lvl="0" indent="0" algn="l" defTabSz="914400" rtl="0" eaLnBrk="1" fontAlgn="auto" latinLnBrk="0" hangingPunct="1">
              <a:lnSpc>
                <a:spcPct val="200000"/>
              </a:lnSpc>
              <a:spcBef>
                <a:spcPts val="0"/>
              </a:spcBef>
              <a:spcAft>
                <a:spcPts val="800"/>
              </a:spcAft>
              <a:buClrTx/>
              <a:buSzTx/>
              <a:buFontTx/>
              <a:buNone/>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Fair use is an exception that is determined on a case-by-case basis. This means that whether a use is “fair” can only be decided in a court of law, and up until the point judge makes a decision in court, any fair use analysis is nebulous. It is best addressed by a lawyer if librarians or students have questions about whether a use is fair.  </a:t>
            </a:r>
          </a:p>
          <a:p>
            <a:pPr marL="0" marR="0">
              <a:lnSpc>
                <a:spcPct val="200000"/>
              </a:lnSpc>
              <a:spcBef>
                <a:spcPts val="0"/>
              </a:spcBef>
              <a:spcAft>
                <a:spcPts val="80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01F2A70B-78F2-4DCF-B53B-C990D2FAFB8A}" type="slidenum">
              <a:rPr lang="en-US" smtClean="0"/>
              <a:t>16</a:t>
            </a:fld>
            <a:endParaRPr lang="en-US"/>
          </a:p>
        </p:txBody>
      </p:sp>
    </p:spTree>
    <p:extLst>
      <p:ext uri="{BB962C8B-B14F-4D97-AF65-F5344CB8AC3E}">
        <p14:creationId xmlns:p14="http://schemas.microsoft.com/office/powerpoint/2010/main" val="25752171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1F2A70B-78F2-4DCF-B53B-C990D2FAFB8A}" type="slidenum">
              <a:rPr lang="en-US" smtClean="0"/>
              <a:t>17</a:t>
            </a:fld>
            <a:endParaRPr lang="en-US"/>
          </a:p>
        </p:txBody>
      </p:sp>
    </p:spTree>
    <p:extLst>
      <p:ext uri="{BB962C8B-B14F-4D97-AF65-F5344CB8AC3E}">
        <p14:creationId xmlns:p14="http://schemas.microsoft.com/office/powerpoint/2010/main" val="15235065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200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AI tools have the ability to consume multitudes of works, document them into datasets, process them into neural network algorithms, and output new works that at first glance appear to have copyright protection.</a:t>
            </a:r>
          </a:p>
          <a:p>
            <a:pPr marL="0" marR="0">
              <a:lnSpc>
                <a:spcPct val="200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“intelligent” part of artificial intelligence is based in algorithms. In an oversimplified sense, algorithms are extensive rules and instructions that when queried, solve specific problems. Generative AI oversimplified are multiples of algorithms that source through pre-made datasets in special ways when asked special questions. </a:t>
            </a:r>
          </a:p>
          <a:p>
            <a:pPr marL="0" marR="0">
              <a:lnSpc>
                <a:spcPct val="200000"/>
              </a:lnSpc>
              <a:spcBef>
                <a:spcPts val="0"/>
              </a:spcBef>
              <a:spcAft>
                <a:spcPts val="80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200000"/>
              </a:lnSpc>
              <a:spcBef>
                <a:spcPts val="0"/>
              </a:spcBef>
              <a:spcAft>
                <a:spcPts val="800"/>
              </a:spcAft>
              <a:buClrTx/>
              <a:buSzTx/>
              <a:buFontTx/>
              <a:buNone/>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However, much like a hypothesis for a paper, the rules created for generative AI tools have to be tested and revised to solve problems. If the problems become harder to solve, then the tool must have larger datasets to solve larger problems. It is then desire and need of creators of generative AI tools to have access to larger and more extensive datasets so that their tools remain relevant. </a:t>
            </a:r>
          </a:p>
          <a:p>
            <a:pPr marL="0" marR="0">
              <a:lnSpc>
                <a:spcPct val="200000"/>
              </a:lnSpc>
              <a:spcBef>
                <a:spcPts val="0"/>
              </a:spcBef>
              <a:spcAft>
                <a:spcPts val="80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01F2A70B-78F2-4DCF-B53B-C990D2FAFB8A}" type="slidenum">
              <a:rPr lang="en-US" smtClean="0"/>
              <a:t>18</a:t>
            </a:fld>
            <a:endParaRPr lang="en-US"/>
          </a:p>
        </p:txBody>
      </p:sp>
    </p:spTree>
    <p:extLst>
      <p:ext uri="{BB962C8B-B14F-4D97-AF65-F5344CB8AC3E}">
        <p14:creationId xmlns:p14="http://schemas.microsoft.com/office/powerpoint/2010/main" val="37818503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1F2A70B-78F2-4DCF-B53B-C990D2FAFB8A}" type="slidenum">
              <a:rPr lang="en-US" smtClean="0"/>
              <a:t>19</a:t>
            </a:fld>
            <a:endParaRPr lang="en-US"/>
          </a:p>
        </p:txBody>
      </p:sp>
    </p:spTree>
    <p:extLst>
      <p:ext uri="{BB962C8B-B14F-4D97-AF65-F5344CB8AC3E}">
        <p14:creationId xmlns:p14="http://schemas.microsoft.com/office/powerpoint/2010/main" val="12963893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200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For generative AI tools, intellectual property rights can be considered “half-baked.” Since generative AI “creates” only with human data and input, protection cannot be awarded, as the “creator” is not human (Naruto v. Slater).  The algorithm behind a tool’s interface may find protection in other parts of intellectual property, such as patent law. But what the tool’s algorithm outputs receives no protections.</a:t>
            </a:r>
          </a:p>
          <a:p>
            <a:pPr marL="0" marR="0">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p>
            <a:pPr marL="0" marR="0">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(Naruto vs Slater) This case is based on a monkey (Naruto) taking a selfie with a camera. It was decided that the monkey could not hold copyright in the photo because he is not human, setting the precedent that only humans can receive copyright protection. </a:t>
            </a:r>
          </a:p>
          <a:p>
            <a:endParaRPr lang="en-US" dirty="0"/>
          </a:p>
        </p:txBody>
      </p:sp>
      <p:sp>
        <p:nvSpPr>
          <p:cNvPr id="4" name="Slide Number Placeholder 3"/>
          <p:cNvSpPr>
            <a:spLocks noGrp="1"/>
          </p:cNvSpPr>
          <p:nvPr>
            <p:ph type="sldNum" sz="quarter" idx="5"/>
          </p:nvPr>
        </p:nvSpPr>
        <p:spPr/>
        <p:txBody>
          <a:bodyPr/>
          <a:lstStyle/>
          <a:p>
            <a:fld id="{01F2A70B-78F2-4DCF-B53B-C990D2FAFB8A}" type="slidenum">
              <a:rPr lang="en-US" smtClean="0"/>
              <a:t>21</a:t>
            </a:fld>
            <a:endParaRPr lang="en-US"/>
          </a:p>
        </p:txBody>
      </p:sp>
    </p:spTree>
    <p:extLst>
      <p:ext uri="{BB962C8B-B14F-4D97-AF65-F5344CB8AC3E}">
        <p14:creationId xmlns:p14="http://schemas.microsoft.com/office/powerpoint/2010/main" val="205587297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latin typeface="Calibri" panose="020F0502020204030204" pitchFamily="34" charset="0"/>
                <a:ea typeface="Calibri" panose="020F0502020204030204" pitchFamily="34" charset="0"/>
                <a:cs typeface="Times New Roman" panose="02020603050405020304" pitchFamily="18" charset="0"/>
              </a:rPr>
              <a:t>But what if a human makes an AI? Would generative content be copyrightable then?</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Through a decisive case study brought by Stephen Thaler (2023), it was decided by the U.S. copyright office that the creator of a generative AI algorithm could not receive protection for the works that AI algorithm generated. This case study originated when Thaler designed an AI system himself, called the “Creativity Machine” and attempted to formally register a generated image titled, “A Recent Entrance to Paradise” from that system with the U.S. copyright office. Upon disclosure, the copyright office denied Thaler copyright of the image. </a:t>
            </a:r>
          </a:p>
          <a:p>
            <a:endParaRPr lang="en-US" dirty="0"/>
          </a:p>
          <a:p>
            <a:pPr marL="0" marR="0">
              <a:lnSpc>
                <a:spcPct val="200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Thaler’s defense sought to explain a creator’s effort of designing generative AI software, as well as the revisions and creativity of crafting a prompt for that AI, should constitute enough creativity to qualify for protection of the AI designer. This case study shows that creativity of this kind is not enough to extend copyright to a generative work. </a:t>
            </a:r>
          </a:p>
          <a:p>
            <a:endParaRPr lang="en-US" dirty="0"/>
          </a:p>
        </p:txBody>
      </p:sp>
      <p:sp>
        <p:nvSpPr>
          <p:cNvPr id="4" name="Slide Number Placeholder 3"/>
          <p:cNvSpPr>
            <a:spLocks noGrp="1"/>
          </p:cNvSpPr>
          <p:nvPr>
            <p:ph type="sldNum" sz="quarter" idx="5"/>
          </p:nvPr>
        </p:nvSpPr>
        <p:spPr/>
        <p:txBody>
          <a:bodyPr/>
          <a:lstStyle/>
          <a:p>
            <a:fld id="{01F2A70B-78F2-4DCF-B53B-C990D2FAFB8A}" type="slidenum">
              <a:rPr lang="en-US" smtClean="0"/>
              <a:t>22</a:t>
            </a:fld>
            <a:endParaRPr lang="en-US"/>
          </a:p>
        </p:txBody>
      </p:sp>
    </p:spTree>
    <p:extLst>
      <p:ext uri="{BB962C8B-B14F-4D97-AF65-F5344CB8AC3E}">
        <p14:creationId xmlns:p14="http://schemas.microsoft.com/office/powerpoint/2010/main" val="86796329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200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There are other industries where protection is not granted for creations, yet business still thrives. Useful articles under the law are goods that hold a utilitarian or mechanical aspect, such as clothes, furniture, or machinery (U.S. Copyright Office). </a:t>
            </a:r>
          </a:p>
          <a:p>
            <a:pPr marL="0" marR="0">
              <a:lnSpc>
                <a:spcPct val="200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fashion industry offers a potential future for the AI industry. Fashion, being clothing, falls under useful article law. Simple designs such as shapes, letters or other common patterns do not receive copyright protection, and therefore much of fashion available is uncopyrightable. Clothes can be “duped” quickly, undermining an original creators’ business. Yet fashion continues to succeed due to the rapid replacement of fashion trends and designs, making any copies “out of style” and therefore undesirable. </a:t>
            </a:r>
          </a:p>
          <a:p>
            <a:pPr marL="0" marR="0">
              <a:lnSpc>
                <a:spcPct val="200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This does not come without criticism. Clothing made by small designers often do not have the capability to produce rapidly. Any copying of a design by a major fast fashion company cannot be disputed, and could at best be demoralizing to creators and at worst result in their financial ruin. Many creators consider use of uncopyrightable designs as theft, even though the law may not. So, even though the industry as a whole survives, without protection small creators often no longer have an incentive to create new and innovate works (Huttner, 2022, 396). This arguably results in fashion that is unoriginal and lacking innovation, even as it remains “useful” to consumers. </a:t>
            </a:r>
          </a:p>
          <a:p>
            <a:pPr marL="0" marR="0">
              <a:lnSpc>
                <a:spcPct val="200000"/>
              </a:lnSpc>
              <a:spcBef>
                <a:spcPts val="0"/>
              </a:spcBef>
              <a:spcAft>
                <a:spcPts val="80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200000"/>
              </a:lnSpc>
              <a:spcBef>
                <a:spcPts val="0"/>
              </a:spcBef>
              <a:spcAft>
                <a:spcPts val="800"/>
              </a:spcAft>
              <a:buClrTx/>
              <a:buSzTx/>
              <a:buFontTx/>
              <a:buNone/>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Anna Huttner, “Overdressed &amp;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Underprotected</a:t>
            </a:r>
            <a:r>
              <a:rPr lang="en-US" sz="1800" dirty="0">
                <a:effectLst/>
                <a:latin typeface="Calibri" panose="020F0502020204030204" pitchFamily="34" charset="0"/>
                <a:ea typeface="Calibri" panose="020F0502020204030204" pitchFamily="34" charset="0"/>
                <a:cs typeface="Times New Roman" panose="02020603050405020304" pitchFamily="18" charset="0"/>
              </a:rPr>
              <a:t>: The Not-So Glamorous Side of the United States Fashion Industry Without Explicit Copyright Protection”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Cleveland-Marshall College of Law. </a:t>
            </a:r>
            <a:r>
              <a:rPr lang="en-US" sz="1800" dirty="0">
                <a:effectLst/>
                <a:latin typeface="Calibri" panose="020F0502020204030204" pitchFamily="34" charset="0"/>
                <a:ea typeface="Calibri" panose="020F0502020204030204" pitchFamily="34" charset="0"/>
                <a:cs typeface="Times New Roman" panose="02020603050405020304" pitchFamily="18" charset="0"/>
              </a:rPr>
              <a:t>70, no. 2 (2022): 363-398.</a:t>
            </a:r>
          </a:p>
          <a:p>
            <a:pPr marL="0" marR="0">
              <a:lnSpc>
                <a:spcPct val="200000"/>
              </a:lnSpc>
              <a:spcBef>
                <a:spcPts val="0"/>
              </a:spcBef>
              <a:spcAft>
                <a:spcPts val="80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01F2A70B-78F2-4DCF-B53B-C990D2FAFB8A}" type="slidenum">
              <a:rPr lang="en-US" smtClean="0"/>
              <a:t>23</a:t>
            </a:fld>
            <a:endParaRPr lang="en-US"/>
          </a:p>
        </p:txBody>
      </p:sp>
    </p:spTree>
    <p:extLst>
      <p:ext uri="{BB962C8B-B14F-4D97-AF65-F5344CB8AC3E}">
        <p14:creationId xmlns:p14="http://schemas.microsoft.com/office/powerpoint/2010/main" val="36283645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Creators used to have to package their copyrightable works by registering with the U.S. copyright office and adding a copyright symbol (see section 1.11), but now that is optional. Copyrighted works will have protection whether or not they are formally registered, and this protection will last for the duration of the creators’ life plus 70 years after their death.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After a copyrightable work is created, a creator may choose to submit their work for official copyright registration from the U.S. Copyright office. This is not required to receive protection, however, if a creator wants to sue or is being sued for copyright infringement, they will need to formally register their work. Each copyright formal registration has a fee, but some copyright holders consider the cost to be a lesser evil. This is because if anyone infringes their work, the creator will be able to take the infringer to court.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01F2A70B-78F2-4DCF-B53B-C990D2FAFB8A}" type="slidenum">
              <a:rPr lang="en-US" smtClean="0"/>
              <a:t>3</a:t>
            </a:fld>
            <a:endParaRPr lang="en-US"/>
          </a:p>
        </p:txBody>
      </p:sp>
    </p:spTree>
    <p:extLst>
      <p:ext uri="{BB962C8B-B14F-4D97-AF65-F5344CB8AC3E}">
        <p14:creationId xmlns:p14="http://schemas.microsoft.com/office/powerpoint/2010/main" val="306007776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200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Larger generative AI models may still financially succeed, without the need for protection. As discussed earlier in this recipe, fair use is an exemption under the law that individuals and large corporations may claim. Generative AI has been divisive, as the training data used to create the algorithms was not always collected with permission by the creators. Therefore, much of the legal discourse expects generative AI cases like NYT vs Open AI (2023) have fair use as a defense (Murray, 2023). But, as discussed, fair use can only be determined by the law. At the date of this publication, suits filed against generative AI companies like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OpenAI</a:t>
            </a:r>
            <a:r>
              <a:rPr lang="en-US" sz="1800" dirty="0">
                <a:effectLst/>
                <a:latin typeface="Calibri" panose="020F0502020204030204" pitchFamily="34" charset="0"/>
                <a:ea typeface="Calibri" panose="020F0502020204030204" pitchFamily="34" charset="0"/>
                <a:cs typeface="Times New Roman" panose="02020603050405020304" pitchFamily="18" charset="0"/>
              </a:rPr>
              <a:t> are still in the process of being decided. </a:t>
            </a:r>
          </a:p>
          <a:p>
            <a:pPr marL="0" marR="0">
              <a:lnSpc>
                <a:spcPct val="200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decision of fair use or not fair use will make great impact. On the side of not fair use, this would require AI companies to obtain permission or purchase licensing for each and every work they gather for a dataset. With the scale of information needed to create a functional AI, this decision could make generative AI bankrupt and therefore obsolete. </a:t>
            </a:r>
          </a:p>
          <a:p>
            <a:pPr marL="0" marR="0">
              <a:lnSpc>
                <a:spcPct val="200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However, with the decision of fair use, copyright of works could be undermined.  In the event an AI gathers data on a copyrighted work, it may reproduce a potentially suitable uncopyrightable alternative to the original copyrighted work. To put it simply, why would someone purchase a copyrightable object, when there is a substitute that does not require the complex formalities of copyright? </a:t>
            </a:r>
          </a:p>
          <a:p>
            <a:endParaRPr lang="en-US" dirty="0"/>
          </a:p>
        </p:txBody>
      </p:sp>
      <p:sp>
        <p:nvSpPr>
          <p:cNvPr id="4" name="Slide Number Placeholder 3"/>
          <p:cNvSpPr>
            <a:spLocks noGrp="1"/>
          </p:cNvSpPr>
          <p:nvPr>
            <p:ph type="sldNum" sz="quarter" idx="5"/>
          </p:nvPr>
        </p:nvSpPr>
        <p:spPr/>
        <p:txBody>
          <a:bodyPr/>
          <a:lstStyle/>
          <a:p>
            <a:fld id="{01F2A70B-78F2-4DCF-B53B-C990D2FAFB8A}" type="slidenum">
              <a:rPr lang="en-US" smtClean="0"/>
              <a:t>24</a:t>
            </a:fld>
            <a:endParaRPr lang="en-US"/>
          </a:p>
        </p:txBody>
      </p:sp>
    </p:spTree>
    <p:extLst>
      <p:ext uri="{BB962C8B-B14F-4D97-AF65-F5344CB8AC3E}">
        <p14:creationId xmlns:p14="http://schemas.microsoft.com/office/powerpoint/2010/main" val="208986680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200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devil’s advocate to half-baked copyright is implicit contracts (like pop-ups and cookies). The internet as a whole has challenged the idea of traditional publishing by providing an avenue for the individual user to edit and publish works through online platforms and software. When it comes to generative AI, companies create software that is available online and guides users to “create” new works. However, each of these platforms has implicit licensing to stipulate how a potential creator may use that Generative AI tool.</a:t>
            </a:r>
          </a:p>
          <a:p>
            <a:pPr marL="0" marR="0">
              <a:lnSpc>
                <a:spcPct val="200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When choosing a Generative AI tool, creators should read any terms of service, privacy and data collection policies, statements of disclosure, and any other documentation that would inform them of how the AI works and whether the user is protected when using that AI.</a:t>
            </a:r>
          </a:p>
          <a:p>
            <a:endParaRPr lang="en-US" dirty="0"/>
          </a:p>
        </p:txBody>
      </p:sp>
      <p:sp>
        <p:nvSpPr>
          <p:cNvPr id="4" name="Slide Number Placeholder 3"/>
          <p:cNvSpPr>
            <a:spLocks noGrp="1"/>
          </p:cNvSpPr>
          <p:nvPr>
            <p:ph type="sldNum" sz="quarter" idx="5"/>
          </p:nvPr>
        </p:nvSpPr>
        <p:spPr/>
        <p:txBody>
          <a:bodyPr/>
          <a:lstStyle/>
          <a:p>
            <a:fld id="{01F2A70B-78F2-4DCF-B53B-C990D2FAFB8A}" type="slidenum">
              <a:rPr lang="en-US" smtClean="0"/>
              <a:t>25</a:t>
            </a:fld>
            <a:endParaRPr lang="en-US"/>
          </a:p>
        </p:txBody>
      </p:sp>
    </p:spTree>
    <p:extLst>
      <p:ext uri="{BB962C8B-B14F-4D97-AF65-F5344CB8AC3E}">
        <p14:creationId xmlns:p14="http://schemas.microsoft.com/office/powerpoint/2010/main" val="388313533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200000"/>
              </a:lnSpc>
              <a:spcBef>
                <a:spcPts val="0"/>
              </a:spcBef>
              <a:spcAft>
                <a:spcPts val="800"/>
              </a:spcAft>
            </a:pPr>
            <a:r>
              <a:rPr lang="en-US" sz="1100" i="1" dirty="0">
                <a:effectLst/>
                <a:latin typeface="Calibri" panose="020F0502020204030204" pitchFamily="34" charset="0"/>
                <a:ea typeface="Calibri" panose="020F0502020204030204" pitchFamily="34" charset="0"/>
                <a:cs typeface="Times New Roman" panose="02020603050405020304" pitchFamily="18" charset="0"/>
              </a:rPr>
              <a:t>*AI tools are not a substitute for a lawyer. This exercise should be used to help gain a general understanding of terms and agreements. Any specific legal questions should be directed to a lawyer!*</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200000"/>
              </a:lnSpc>
              <a:spcBef>
                <a:spcPts val="0"/>
              </a:spcBef>
              <a:spcAft>
                <a:spcPts val="800"/>
              </a:spcAft>
            </a:pPr>
            <a:r>
              <a:rPr lang="en-US" sz="1100" dirty="0">
                <a:effectLst/>
                <a:latin typeface="Calibri" panose="020F0502020204030204" pitchFamily="34" charset="0"/>
                <a:ea typeface="Calibri" panose="020F0502020204030204" pitchFamily="34" charset="0"/>
                <a:cs typeface="Times New Roman" panose="02020603050405020304" pitchFamily="18" charset="0"/>
              </a:rPr>
              <a:t>If time allows, exploring terms of service in person is a valuable lesson. However, these terms can be long and challenging to read as they are filled with technical legal language. Language-based generative AI tools specialize in explaining concepts to a variety of audience if prompted to do so. Guide students in reviewing complex terms of service by using the following steps:</a:t>
            </a:r>
          </a:p>
          <a:p>
            <a:pPr marL="742950" marR="0" lvl="1" indent="-285750">
              <a:lnSpc>
                <a:spcPct val="200000"/>
              </a:lnSpc>
              <a:spcBef>
                <a:spcPts val="0"/>
              </a:spcBef>
              <a:spcAft>
                <a:spcPts val="0"/>
              </a:spcAft>
              <a:buFont typeface="+mj-lt"/>
              <a:buAutoNum type="arabicPeriod"/>
            </a:pPr>
            <a:r>
              <a:rPr lang="en-US" sz="1100" dirty="0">
                <a:effectLst/>
                <a:latin typeface="Calibri" panose="020F0502020204030204" pitchFamily="34" charset="0"/>
                <a:ea typeface="Calibri" panose="020F0502020204030204" pitchFamily="34" charset="0"/>
                <a:cs typeface="Times New Roman" panose="02020603050405020304" pitchFamily="18" charset="0"/>
              </a:rPr>
              <a:t>Identify complex terms, disclosures or policies. (This may be the generative AI tool itself, or one from another service</a:t>
            </a:r>
          </a:p>
          <a:p>
            <a:pPr marL="742950" marR="0" lvl="1" indent="-285750">
              <a:lnSpc>
                <a:spcPct val="200000"/>
              </a:lnSpc>
              <a:spcBef>
                <a:spcPts val="0"/>
              </a:spcBef>
              <a:spcAft>
                <a:spcPts val="0"/>
              </a:spcAft>
              <a:buFont typeface="+mj-lt"/>
              <a:buAutoNum type="arabicPeriod"/>
            </a:pPr>
            <a:r>
              <a:rPr lang="en-US" sz="1100" dirty="0">
                <a:effectLst/>
                <a:latin typeface="Calibri" panose="020F0502020204030204" pitchFamily="34" charset="0"/>
                <a:ea typeface="Calibri" panose="020F0502020204030204" pitchFamily="34" charset="0"/>
                <a:cs typeface="Times New Roman" panose="02020603050405020304" pitchFamily="18" charset="0"/>
              </a:rPr>
              <a:t>Input sections of the manuals above to the generative AI platform of your choice</a:t>
            </a:r>
          </a:p>
          <a:p>
            <a:pPr marL="742950" marR="0" lvl="1" indent="-285750">
              <a:lnSpc>
                <a:spcPct val="200000"/>
              </a:lnSpc>
              <a:spcBef>
                <a:spcPts val="0"/>
              </a:spcBef>
              <a:spcAft>
                <a:spcPts val="800"/>
              </a:spcAft>
              <a:buFont typeface="+mj-lt"/>
              <a:buAutoNum type="arabicPeriod"/>
            </a:pPr>
            <a:r>
              <a:rPr lang="en-US" sz="1100" dirty="0">
                <a:effectLst/>
                <a:latin typeface="Calibri" panose="020F0502020204030204" pitchFamily="34" charset="0"/>
                <a:ea typeface="Calibri" panose="020F0502020204030204" pitchFamily="34" charset="0"/>
                <a:cs typeface="Times New Roman" panose="02020603050405020304" pitchFamily="18" charset="0"/>
              </a:rPr>
              <a:t>Prompt the AI to summarize the points of the complex work to a non-legal audience.</a:t>
            </a:r>
          </a:p>
          <a:p>
            <a:pPr marL="0" marR="0">
              <a:lnSpc>
                <a:spcPct val="200000"/>
              </a:lnSpc>
              <a:spcBef>
                <a:spcPts val="0"/>
              </a:spcBef>
              <a:spcAft>
                <a:spcPts val="800"/>
              </a:spcAft>
            </a:pPr>
            <a:r>
              <a:rPr lang="en-US" sz="1100" dirty="0">
                <a:effectLst/>
                <a:latin typeface="Calibri" panose="020F0502020204030204" pitchFamily="34" charset="0"/>
                <a:ea typeface="Calibri" panose="020F0502020204030204" pitchFamily="34" charset="0"/>
                <a:cs typeface="Times New Roman" panose="02020603050405020304" pitchFamily="18" charset="0"/>
              </a:rPr>
              <a:t>Excellent prompt engineering is not needed for this exercise, but it is helpful to prompt the AI to speak to a non-legal audience. Output that answers queries about an agreement’s favorability for a user or about data collection should be read with scrutiny. Ultimately, generative AI tools may generate valuable information, but without human input, that information will be questionable. </a:t>
            </a:r>
          </a:p>
          <a:p>
            <a:endParaRPr lang="en-US" dirty="0"/>
          </a:p>
        </p:txBody>
      </p:sp>
      <p:sp>
        <p:nvSpPr>
          <p:cNvPr id="4" name="Slide Number Placeholder 3"/>
          <p:cNvSpPr>
            <a:spLocks noGrp="1"/>
          </p:cNvSpPr>
          <p:nvPr>
            <p:ph type="sldNum" sz="quarter" idx="5"/>
          </p:nvPr>
        </p:nvSpPr>
        <p:spPr/>
        <p:txBody>
          <a:bodyPr/>
          <a:lstStyle/>
          <a:p>
            <a:fld id="{01F2A70B-78F2-4DCF-B53B-C990D2FAFB8A}" type="slidenum">
              <a:rPr lang="en-US" smtClean="0"/>
              <a:t>26</a:t>
            </a:fld>
            <a:endParaRPr lang="en-US"/>
          </a:p>
        </p:txBody>
      </p:sp>
    </p:spTree>
    <p:extLst>
      <p:ext uri="{BB962C8B-B14F-4D97-AF65-F5344CB8AC3E}">
        <p14:creationId xmlns:p14="http://schemas.microsoft.com/office/powerpoint/2010/main" val="345170648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1F2A70B-78F2-4DCF-B53B-C990D2FAFB8A}" type="slidenum">
              <a:rPr lang="en-US" smtClean="0"/>
              <a:t>28</a:t>
            </a:fld>
            <a:endParaRPr lang="en-US"/>
          </a:p>
        </p:txBody>
      </p:sp>
    </p:spTree>
    <p:extLst>
      <p:ext uri="{BB962C8B-B14F-4D97-AF65-F5344CB8AC3E}">
        <p14:creationId xmlns:p14="http://schemas.microsoft.com/office/powerpoint/2010/main" val="338547756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1F2A70B-78F2-4DCF-B53B-C990D2FAFB8A}" type="slidenum">
              <a:rPr lang="en-US" smtClean="0"/>
              <a:t>29</a:t>
            </a:fld>
            <a:endParaRPr lang="en-US"/>
          </a:p>
        </p:txBody>
      </p:sp>
    </p:spTree>
    <p:extLst>
      <p:ext uri="{BB962C8B-B14F-4D97-AF65-F5344CB8AC3E}">
        <p14:creationId xmlns:p14="http://schemas.microsoft.com/office/powerpoint/2010/main" val="38123887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Many users of the internet often make the mistake of confusing access and copyrightability. Just because a person or AI tool may access a work, it does not mean that person or tool have rights to that work. Conversely, even if a work is inaccessible, that does not mean it is copyrightable. Having control and having legal rights do not always go hand-in-hand.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(Naruto vs Slater) This case is based on a monkey (Naruto) taking a selfie with a camera. It was decided that the monkey could not hold copyright in the photo because he is not human, setting the precedent that only humans can receive copyright protection.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a:p>
            <a:endParaRPr lang="en-US" dirty="0"/>
          </a:p>
        </p:txBody>
      </p:sp>
      <p:sp>
        <p:nvSpPr>
          <p:cNvPr id="4" name="Slide Number Placeholder 3"/>
          <p:cNvSpPr>
            <a:spLocks noGrp="1"/>
          </p:cNvSpPr>
          <p:nvPr>
            <p:ph type="sldNum" sz="quarter" idx="5"/>
          </p:nvPr>
        </p:nvSpPr>
        <p:spPr/>
        <p:txBody>
          <a:bodyPr/>
          <a:lstStyle/>
          <a:p>
            <a:fld id="{01F2A70B-78F2-4DCF-B53B-C990D2FAFB8A}" type="slidenum">
              <a:rPr lang="en-US" smtClean="0"/>
              <a:t>4</a:t>
            </a:fld>
            <a:endParaRPr lang="en-US"/>
          </a:p>
        </p:txBody>
      </p:sp>
    </p:spTree>
    <p:extLst>
      <p:ext uri="{BB962C8B-B14F-4D97-AF65-F5344CB8AC3E}">
        <p14:creationId xmlns:p14="http://schemas.microsoft.com/office/powerpoint/2010/main" val="10134861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 simple math is based in fact.</a:t>
            </a:r>
          </a:p>
        </p:txBody>
      </p:sp>
      <p:sp>
        <p:nvSpPr>
          <p:cNvPr id="4" name="Slide Number Placeholder 3"/>
          <p:cNvSpPr>
            <a:spLocks noGrp="1"/>
          </p:cNvSpPr>
          <p:nvPr>
            <p:ph type="sldNum" sz="quarter" idx="5"/>
          </p:nvPr>
        </p:nvSpPr>
        <p:spPr/>
        <p:txBody>
          <a:bodyPr/>
          <a:lstStyle/>
          <a:p>
            <a:fld id="{01F2A70B-78F2-4DCF-B53B-C990D2FAFB8A}" type="slidenum">
              <a:rPr lang="en-US" smtClean="0"/>
              <a:t>6</a:t>
            </a:fld>
            <a:endParaRPr lang="en-US"/>
          </a:p>
        </p:txBody>
      </p:sp>
    </p:spTree>
    <p:extLst>
      <p:ext uri="{BB962C8B-B14F-4D97-AF65-F5344CB8AC3E}">
        <p14:creationId xmlns:p14="http://schemas.microsoft.com/office/powerpoint/2010/main" val="25901451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work is in the public domain for the purpose of reproduction in the PowerPoint. Typically, photography is copyright protected. </a:t>
            </a:r>
          </a:p>
        </p:txBody>
      </p:sp>
      <p:sp>
        <p:nvSpPr>
          <p:cNvPr id="4" name="Slide Number Placeholder 3"/>
          <p:cNvSpPr>
            <a:spLocks noGrp="1"/>
          </p:cNvSpPr>
          <p:nvPr>
            <p:ph type="sldNum" sz="quarter" idx="5"/>
          </p:nvPr>
        </p:nvSpPr>
        <p:spPr/>
        <p:txBody>
          <a:bodyPr/>
          <a:lstStyle/>
          <a:p>
            <a:fld id="{01F2A70B-78F2-4DCF-B53B-C990D2FAFB8A}" type="slidenum">
              <a:rPr lang="en-US" smtClean="0"/>
              <a:t>7</a:t>
            </a:fld>
            <a:endParaRPr lang="en-US"/>
          </a:p>
        </p:txBody>
      </p:sp>
    </p:spTree>
    <p:extLst>
      <p:ext uri="{BB962C8B-B14F-4D97-AF65-F5344CB8AC3E}">
        <p14:creationId xmlns:p14="http://schemas.microsoft.com/office/powerpoint/2010/main" val="27165546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Names and Slogans are a part of Trademark Law, and are not copyrightable. </a:t>
            </a:r>
          </a:p>
        </p:txBody>
      </p:sp>
      <p:sp>
        <p:nvSpPr>
          <p:cNvPr id="4" name="Slide Number Placeholder 3"/>
          <p:cNvSpPr>
            <a:spLocks noGrp="1"/>
          </p:cNvSpPr>
          <p:nvPr>
            <p:ph type="sldNum" sz="quarter" idx="5"/>
          </p:nvPr>
        </p:nvSpPr>
        <p:spPr/>
        <p:txBody>
          <a:bodyPr/>
          <a:lstStyle/>
          <a:p>
            <a:fld id="{01F2A70B-78F2-4DCF-B53B-C990D2FAFB8A}" type="slidenum">
              <a:rPr lang="en-US" smtClean="0"/>
              <a:t>8</a:t>
            </a:fld>
            <a:endParaRPr lang="en-US"/>
          </a:p>
        </p:txBody>
      </p:sp>
    </p:spTree>
    <p:extLst>
      <p:ext uri="{BB962C8B-B14F-4D97-AF65-F5344CB8AC3E}">
        <p14:creationId xmlns:p14="http://schemas.microsoft.com/office/powerpoint/2010/main" val="9809570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Common joke phrases such as “knock, knock” or “so-and-so walks into a bar” are considered too common for copyrightability. But, creative jokes </a:t>
            </a:r>
            <a:r>
              <a:rPr lang="en-US" i="1" dirty="0"/>
              <a:t>are</a:t>
            </a:r>
            <a:r>
              <a:rPr lang="en-US" dirty="0"/>
              <a:t> copyrightable.</a:t>
            </a:r>
          </a:p>
        </p:txBody>
      </p:sp>
      <p:sp>
        <p:nvSpPr>
          <p:cNvPr id="4" name="Slide Number Placeholder 3"/>
          <p:cNvSpPr>
            <a:spLocks noGrp="1"/>
          </p:cNvSpPr>
          <p:nvPr>
            <p:ph type="sldNum" sz="quarter" idx="5"/>
          </p:nvPr>
        </p:nvSpPr>
        <p:spPr/>
        <p:txBody>
          <a:bodyPr/>
          <a:lstStyle/>
          <a:p>
            <a:fld id="{01F2A70B-78F2-4DCF-B53B-C990D2FAFB8A}" type="slidenum">
              <a:rPr lang="en-US" smtClean="0"/>
              <a:t>9</a:t>
            </a:fld>
            <a:endParaRPr lang="en-US"/>
          </a:p>
        </p:txBody>
      </p:sp>
    </p:spTree>
    <p:extLst>
      <p:ext uri="{BB962C8B-B14F-4D97-AF65-F5344CB8AC3E}">
        <p14:creationId xmlns:p14="http://schemas.microsoft.com/office/powerpoint/2010/main" val="13138112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work on the left is from about 1910, and is in the public domain. The work on the right was taken in 2010, by </a:t>
            </a:r>
            <a:r>
              <a:rPr lang="en-US" b="0" i="0" dirty="0">
                <a:solidFill>
                  <a:srgbClr val="202122"/>
                </a:solidFill>
                <a:effectLst/>
                <a:latin typeface="Arial" panose="020B0604020202020204" pitchFamily="34" charset="0"/>
              </a:rPr>
              <a:t>James Pond and has been placed in the Public Domain by the creator. Although the images are of the same subject, and look nearly identical, both would qualify for copyright protection individually if they weren’t in the public domain. </a:t>
            </a:r>
            <a:endParaRPr lang="en-US" dirty="0"/>
          </a:p>
        </p:txBody>
      </p:sp>
      <p:sp>
        <p:nvSpPr>
          <p:cNvPr id="4" name="Slide Number Placeholder 3"/>
          <p:cNvSpPr>
            <a:spLocks noGrp="1"/>
          </p:cNvSpPr>
          <p:nvPr>
            <p:ph type="sldNum" sz="quarter" idx="5"/>
          </p:nvPr>
        </p:nvSpPr>
        <p:spPr/>
        <p:txBody>
          <a:bodyPr/>
          <a:lstStyle/>
          <a:p>
            <a:fld id="{01F2A70B-78F2-4DCF-B53B-C990D2FAFB8A}" type="slidenum">
              <a:rPr lang="en-US" smtClean="0"/>
              <a:t>10</a:t>
            </a:fld>
            <a:endParaRPr lang="en-US"/>
          </a:p>
        </p:txBody>
      </p:sp>
    </p:spTree>
    <p:extLst>
      <p:ext uri="{BB962C8B-B14F-4D97-AF65-F5344CB8AC3E}">
        <p14:creationId xmlns:p14="http://schemas.microsoft.com/office/powerpoint/2010/main" val="5363806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200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Although it is possible to qualify for copyright with just the above ingredients, this does not mean a work will be used by others in ways the creator dictates. Licensing agreements are used to make stipulations between the owner of the copyright and any potential users of that copyright. Licensing is how most copyrighted works are distributed today, as it often serves as a legal avenue control how works are used even with exceptions provided by copyright (Rub, 2017).</a:t>
            </a:r>
          </a:p>
          <a:p>
            <a:endParaRPr lang="en-US" dirty="0"/>
          </a:p>
        </p:txBody>
      </p:sp>
      <p:sp>
        <p:nvSpPr>
          <p:cNvPr id="4" name="Slide Number Placeholder 3"/>
          <p:cNvSpPr>
            <a:spLocks noGrp="1"/>
          </p:cNvSpPr>
          <p:nvPr>
            <p:ph type="sldNum" sz="quarter" idx="5"/>
          </p:nvPr>
        </p:nvSpPr>
        <p:spPr/>
        <p:txBody>
          <a:bodyPr/>
          <a:lstStyle/>
          <a:p>
            <a:fld id="{01F2A70B-78F2-4DCF-B53B-C990D2FAFB8A}" type="slidenum">
              <a:rPr lang="en-US" smtClean="0"/>
              <a:t>11</a:t>
            </a:fld>
            <a:endParaRPr lang="en-US"/>
          </a:p>
        </p:txBody>
      </p:sp>
    </p:spTree>
    <p:extLst>
      <p:ext uri="{BB962C8B-B14F-4D97-AF65-F5344CB8AC3E}">
        <p14:creationId xmlns:p14="http://schemas.microsoft.com/office/powerpoint/2010/main" val="14353611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2413" y="1905000"/>
            <a:ext cx="9144000" cy="2667000"/>
          </a:xfrm>
        </p:spPr>
        <p:txBody>
          <a:bodyPr>
            <a:noAutofit/>
          </a:bodyPr>
          <a:lstStyle>
            <a:lvl1pPr>
              <a:defRPr sz="5400"/>
            </a:lvl1pPr>
          </a:lstStyle>
          <a:p>
            <a:r>
              <a:rPr lang="en-US"/>
              <a:t>Click to edit Master title style</a:t>
            </a:r>
            <a:endParaRPr/>
          </a:p>
        </p:txBody>
      </p:sp>
      <p:grpSp>
        <p:nvGrpSpPr>
          <p:cNvPr id="256" name="line" descr="Line graphic"/>
          <p:cNvGrpSpPr/>
          <p:nvPr/>
        </p:nvGrpSpPr>
        <p:grpSpPr bwMode="invGray">
          <a:xfrm>
            <a:off x="1584896" y="4724400"/>
            <a:ext cx="8631936" cy="64008"/>
            <a:chOff x="-4110038" y="2703513"/>
            <a:chExt cx="17394239" cy="160336"/>
          </a:xfrm>
          <a:solidFill>
            <a:schemeClr val="accent1"/>
          </a:solidFill>
        </p:grpSpPr>
        <p:sp>
          <p:nvSpPr>
            <p:cNvPr id="257" name="Freeform 5"/>
            <p:cNvSpPr>
              <a:spLocks/>
            </p:cNvSpPr>
            <p:nvPr/>
          </p:nvSpPr>
          <p:spPr bwMode="invGray">
            <a:xfrm>
              <a:off x="12815888" y="2768600"/>
              <a:ext cx="468313" cy="19050"/>
            </a:xfrm>
            <a:custGeom>
              <a:avLst/>
              <a:gdLst>
                <a:gd name="T0" fmla="*/ 21 w 244"/>
                <a:gd name="T1" fmla="*/ 5 h 8"/>
                <a:gd name="T2" fmla="*/ 21 w 244"/>
                <a:gd name="T3" fmla="*/ 5 h 8"/>
                <a:gd name="T4" fmla="*/ 52 w 244"/>
                <a:gd name="T5" fmla="*/ 7 h 8"/>
                <a:gd name="T6" fmla="*/ 100 w 244"/>
                <a:gd name="T7" fmla="*/ 5 h 8"/>
                <a:gd name="T8" fmla="*/ 125 w 244"/>
                <a:gd name="T9" fmla="*/ 7 h 8"/>
                <a:gd name="T10" fmla="*/ 202 w 244"/>
                <a:gd name="T11" fmla="*/ 6 h 8"/>
                <a:gd name="T12" fmla="*/ 156 w 244"/>
                <a:gd name="T13" fmla="*/ 5 h 8"/>
                <a:gd name="T14" fmla="*/ 244 w 244"/>
                <a:gd name="T15" fmla="*/ 3 h 8"/>
                <a:gd name="T16" fmla="*/ 161 w 244"/>
                <a:gd name="T17" fmla="*/ 3 h 8"/>
                <a:gd name="T18" fmla="*/ 165 w 244"/>
                <a:gd name="T19" fmla="*/ 2 h 8"/>
                <a:gd name="T20" fmla="*/ 96 w 244"/>
                <a:gd name="T21" fmla="*/ 2 h 8"/>
                <a:gd name="T22" fmla="*/ 111 w 244"/>
                <a:gd name="T23" fmla="*/ 1 h 8"/>
                <a:gd name="T24" fmla="*/ 0 w 244"/>
                <a:gd name="T25" fmla="*/ 5 h 8"/>
                <a:gd name="T26" fmla="*/ 21 w 244"/>
                <a:gd name="T2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4" h="8">
                  <a:moveTo>
                    <a:pt x="21" y="5"/>
                  </a:moveTo>
                  <a:lnTo>
                    <a:pt x="21" y="5"/>
                  </a:lnTo>
                  <a:cubicBezTo>
                    <a:pt x="42" y="5"/>
                    <a:pt x="59" y="7"/>
                    <a:pt x="52" y="7"/>
                  </a:cubicBezTo>
                  <a:cubicBezTo>
                    <a:pt x="94" y="6"/>
                    <a:pt x="94" y="8"/>
                    <a:pt x="100" y="5"/>
                  </a:cubicBezTo>
                  <a:cubicBezTo>
                    <a:pt x="127" y="4"/>
                    <a:pt x="155" y="6"/>
                    <a:pt x="125" y="7"/>
                  </a:cubicBezTo>
                  <a:lnTo>
                    <a:pt x="202" y="6"/>
                  </a:lnTo>
                  <a:lnTo>
                    <a:pt x="156" y="5"/>
                  </a:lnTo>
                  <a:cubicBezTo>
                    <a:pt x="168" y="2"/>
                    <a:pt x="230" y="6"/>
                    <a:pt x="244" y="3"/>
                  </a:cubicBezTo>
                  <a:lnTo>
                    <a:pt x="161" y="3"/>
                  </a:lnTo>
                  <a:lnTo>
                    <a:pt x="165" y="2"/>
                  </a:lnTo>
                  <a:cubicBezTo>
                    <a:pt x="146" y="3"/>
                    <a:pt x="109" y="2"/>
                    <a:pt x="96" y="2"/>
                  </a:cubicBezTo>
                  <a:cubicBezTo>
                    <a:pt x="98" y="1"/>
                    <a:pt x="97" y="1"/>
                    <a:pt x="111" y="1"/>
                  </a:cubicBezTo>
                  <a:cubicBezTo>
                    <a:pt x="10" y="0"/>
                    <a:pt x="84" y="5"/>
                    <a:pt x="0" y="5"/>
                  </a:cubicBezTo>
                  <a:cubicBezTo>
                    <a:pt x="5" y="5"/>
                    <a:pt x="12" y="5"/>
                    <a:pt x="21"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58" name="Freeform 6"/>
            <p:cNvSpPr>
              <a:spLocks/>
            </p:cNvSpPr>
            <p:nvPr/>
          </p:nvSpPr>
          <p:spPr bwMode="invGray">
            <a:xfrm>
              <a:off x="12380913" y="2755900"/>
              <a:ext cx="461963" cy="26987"/>
            </a:xfrm>
            <a:custGeom>
              <a:avLst/>
              <a:gdLst>
                <a:gd name="T0" fmla="*/ 162 w 241"/>
                <a:gd name="T1" fmla="*/ 4 h 12"/>
                <a:gd name="T2" fmla="*/ 162 w 241"/>
                <a:gd name="T3" fmla="*/ 4 h 12"/>
                <a:gd name="T4" fmla="*/ 127 w 241"/>
                <a:gd name="T5" fmla="*/ 7 h 12"/>
                <a:gd name="T6" fmla="*/ 68 w 241"/>
                <a:gd name="T7" fmla="*/ 6 h 12"/>
                <a:gd name="T8" fmla="*/ 53 w 241"/>
                <a:gd name="T9" fmla="*/ 9 h 12"/>
                <a:gd name="T10" fmla="*/ 79 w 241"/>
                <a:gd name="T11" fmla="*/ 9 h 12"/>
                <a:gd name="T12" fmla="*/ 18 w 241"/>
                <a:gd name="T13" fmla="*/ 11 h 12"/>
                <a:gd name="T14" fmla="*/ 101 w 241"/>
                <a:gd name="T15" fmla="*/ 10 h 12"/>
                <a:gd name="T16" fmla="*/ 195 w 241"/>
                <a:gd name="T17" fmla="*/ 12 h 12"/>
                <a:gd name="T18" fmla="*/ 226 w 241"/>
                <a:gd name="T19" fmla="*/ 11 h 12"/>
                <a:gd name="T20" fmla="*/ 215 w 241"/>
                <a:gd name="T21" fmla="*/ 11 h 12"/>
                <a:gd name="T22" fmla="*/ 213 w 241"/>
                <a:gd name="T23" fmla="*/ 7 h 12"/>
                <a:gd name="T24" fmla="*/ 172 w 241"/>
                <a:gd name="T25" fmla="*/ 7 h 12"/>
                <a:gd name="T26" fmla="*/ 241 w 241"/>
                <a:gd name="T27" fmla="*/ 4 h 12"/>
                <a:gd name="T28" fmla="*/ 123 w 241"/>
                <a:gd name="T29" fmla="*/ 0 h 12"/>
                <a:gd name="T30" fmla="*/ 162 w 241"/>
                <a:gd name="T3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1" h="12">
                  <a:moveTo>
                    <a:pt x="162" y="4"/>
                  </a:moveTo>
                  <a:lnTo>
                    <a:pt x="162" y="4"/>
                  </a:lnTo>
                  <a:lnTo>
                    <a:pt x="127" y="7"/>
                  </a:lnTo>
                  <a:lnTo>
                    <a:pt x="68" y="6"/>
                  </a:lnTo>
                  <a:cubicBezTo>
                    <a:pt x="67" y="7"/>
                    <a:pt x="24" y="8"/>
                    <a:pt x="53" y="9"/>
                  </a:cubicBezTo>
                  <a:cubicBezTo>
                    <a:pt x="59" y="9"/>
                    <a:pt x="70" y="8"/>
                    <a:pt x="79" y="9"/>
                  </a:cubicBezTo>
                  <a:cubicBezTo>
                    <a:pt x="73" y="11"/>
                    <a:pt x="0" y="9"/>
                    <a:pt x="18" y="11"/>
                  </a:cubicBezTo>
                  <a:cubicBezTo>
                    <a:pt x="65" y="11"/>
                    <a:pt x="72" y="12"/>
                    <a:pt x="101" y="10"/>
                  </a:cubicBezTo>
                  <a:cubicBezTo>
                    <a:pt x="144" y="11"/>
                    <a:pt x="175" y="11"/>
                    <a:pt x="195" y="12"/>
                  </a:cubicBezTo>
                  <a:cubicBezTo>
                    <a:pt x="208" y="12"/>
                    <a:pt x="209" y="11"/>
                    <a:pt x="226" y="11"/>
                  </a:cubicBezTo>
                  <a:lnTo>
                    <a:pt x="215" y="11"/>
                  </a:lnTo>
                  <a:lnTo>
                    <a:pt x="213" y="7"/>
                  </a:lnTo>
                  <a:cubicBezTo>
                    <a:pt x="199" y="8"/>
                    <a:pt x="187" y="7"/>
                    <a:pt x="172" y="7"/>
                  </a:cubicBezTo>
                  <a:lnTo>
                    <a:pt x="241" y="4"/>
                  </a:lnTo>
                  <a:cubicBezTo>
                    <a:pt x="219" y="1"/>
                    <a:pt x="151" y="2"/>
                    <a:pt x="123" y="0"/>
                  </a:cubicBezTo>
                  <a:cubicBezTo>
                    <a:pt x="157" y="4"/>
                    <a:pt x="96" y="2"/>
                    <a:pt x="162" y="4"/>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59" name="Freeform 7"/>
            <p:cNvSpPr>
              <a:spLocks/>
            </p:cNvSpPr>
            <p:nvPr/>
          </p:nvSpPr>
          <p:spPr bwMode="invGray">
            <a:xfrm>
              <a:off x="12814300" y="277971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0" name="Freeform 8"/>
            <p:cNvSpPr>
              <a:spLocks/>
            </p:cNvSpPr>
            <p:nvPr/>
          </p:nvSpPr>
          <p:spPr bwMode="invGray">
            <a:xfrm>
              <a:off x="2738437" y="2795588"/>
              <a:ext cx="425450" cy="15875"/>
            </a:xfrm>
            <a:custGeom>
              <a:avLst/>
              <a:gdLst>
                <a:gd name="T0" fmla="*/ 77 w 222"/>
                <a:gd name="T1" fmla="*/ 5 h 7"/>
                <a:gd name="T2" fmla="*/ 77 w 222"/>
                <a:gd name="T3" fmla="*/ 5 h 7"/>
                <a:gd name="T4" fmla="*/ 56 w 222"/>
                <a:gd name="T5" fmla="*/ 6 h 7"/>
                <a:gd name="T6" fmla="*/ 222 w 222"/>
                <a:gd name="T7" fmla="*/ 5 h 7"/>
                <a:gd name="T8" fmla="*/ 200 w 222"/>
                <a:gd name="T9" fmla="*/ 3 h 7"/>
                <a:gd name="T10" fmla="*/ 137 w 222"/>
                <a:gd name="T11" fmla="*/ 4 h 7"/>
                <a:gd name="T12" fmla="*/ 149 w 222"/>
                <a:gd name="T13" fmla="*/ 3 h 7"/>
                <a:gd name="T14" fmla="*/ 109 w 222"/>
                <a:gd name="T15" fmla="*/ 0 h 7"/>
                <a:gd name="T16" fmla="*/ 106 w 222"/>
                <a:gd name="T17" fmla="*/ 0 h 7"/>
                <a:gd name="T18" fmla="*/ 0 w 222"/>
                <a:gd name="T19" fmla="*/ 7 h 7"/>
                <a:gd name="T20" fmla="*/ 77 w 222"/>
                <a:gd name="T21"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2" h="7">
                  <a:moveTo>
                    <a:pt x="77" y="5"/>
                  </a:moveTo>
                  <a:lnTo>
                    <a:pt x="77" y="5"/>
                  </a:lnTo>
                  <a:cubicBezTo>
                    <a:pt x="62" y="5"/>
                    <a:pt x="58" y="5"/>
                    <a:pt x="56" y="6"/>
                  </a:cubicBezTo>
                  <a:lnTo>
                    <a:pt x="222" y="5"/>
                  </a:lnTo>
                  <a:cubicBezTo>
                    <a:pt x="216" y="5"/>
                    <a:pt x="169" y="4"/>
                    <a:pt x="200" y="3"/>
                  </a:cubicBezTo>
                  <a:cubicBezTo>
                    <a:pt x="186" y="2"/>
                    <a:pt x="143" y="3"/>
                    <a:pt x="137" y="4"/>
                  </a:cubicBezTo>
                  <a:lnTo>
                    <a:pt x="149" y="3"/>
                  </a:lnTo>
                  <a:cubicBezTo>
                    <a:pt x="110" y="5"/>
                    <a:pt x="84" y="1"/>
                    <a:pt x="109" y="0"/>
                  </a:cubicBezTo>
                  <a:lnTo>
                    <a:pt x="106" y="0"/>
                  </a:lnTo>
                  <a:lnTo>
                    <a:pt x="0" y="7"/>
                  </a:lnTo>
                  <a:cubicBezTo>
                    <a:pt x="39" y="7"/>
                    <a:pt x="30" y="5"/>
                    <a:pt x="77"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1" name="Freeform 9"/>
            <p:cNvSpPr>
              <a:spLocks/>
            </p:cNvSpPr>
            <p:nvPr/>
          </p:nvSpPr>
          <p:spPr bwMode="invGray">
            <a:xfrm>
              <a:off x="-3646488" y="2800350"/>
              <a:ext cx="46038" cy="3175"/>
            </a:xfrm>
            <a:custGeom>
              <a:avLst/>
              <a:gdLst>
                <a:gd name="T0" fmla="*/ 0 w 24"/>
                <a:gd name="T1" fmla="*/ 1 h 1"/>
                <a:gd name="T2" fmla="*/ 0 w 24"/>
                <a:gd name="T3" fmla="*/ 1 h 1"/>
                <a:gd name="T4" fmla="*/ 21 w 24"/>
                <a:gd name="T5" fmla="*/ 0 h 1"/>
                <a:gd name="T6" fmla="*/ 0 w 24"/>
                <a:gd name="T7" fmla="*/ 1 h 1"/>
              </a:gdLst>
              <a:ahLst/>
              <a:cxnLst>
                <a:cxn ang="0">
                  <a:pos x="T0" y="T1"/>
                </a:cxn>
                <a:cxn ang="0">
                  <a:pos x="T2" y="T3"/>
                </a:cxn>
                <a:cxn ang="0">
                  <a:pos x="T4" y="T5"/>
                </a:cxn>
                <a:cxn ang="0">
                  <a:pos x="T6" y="T7"/>
                </a:cxn>
              </a:cxnLst>
              <a:rect l="0" t="0" r="r" b="b"/>
              <a:pathLst>
                <a:path w="24" h="1">
                  <a:moveTo>
                    <a:pt x="0" y="1"/>
                  </a:moveTo>
                  <a:lnTo>
                    <a:pt x="0" y="1"/>
                  </a:lnTo>
                  <a:cubicBezTo>
                    <a:pt x="21" y="0"/>
                    <a:pt x="24" y="0"/>
                    <a:pt x="21" y="0"/>
                  </a:cubicBez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2" name="Freeform 10"/>
            <p:cNvSpPr>
              <a:spLocks/>
            </p:cNvSpPr>
            <p:nvPr/>
          </p:nvSpPr>
          <p:spPr bwMode="invGray">
            <a:xfrm>
              <a:off x="2627312" y="2816225"/>
              <a:ext cx="63500" cy="4762"/>
            </a:xfrm>
            <a:custGeom>
              <a:avLst/>
              <a:gdLst>
                <a:gd name="T0" fmla="*/ 33 w 33"/>
                <a:gd name="T1" fmla="*/ 0 h 2"/>
                <a:gd name="T2" fmla="*/ 33 w 33"/>
                <a:gd name="T3" fmla="*/ 0 h 2"/>
                <a:gd name="T4" fmla="*/ 0 w 33"/>
                <a:gd name="T5" fmla="*/ 2 h 2"/>
                <a:gd name="T6" fmla="*/ 33 w 33"/>
                <a:gd name="T7" fmla="*/ 0 h 2"/>
              </a:gdLst>
              <a:ahLst/>
              <a:cxnLst>
                <a:cxn ang="0">
                  <a:pos x="T0" y="T1"/>
                </a:cxn>
                <a:cxn ang="0">
                  <a:pos x="T2" y="T3"/>
                </a:cxn>
                <a:cxn ang="0">
                  <a:pos x="T4" y="T5"/>
                </a:cxn>
                <a:cxn ang="0">
                  <a:pos x="T6" y="T7"/>
                </a:cxn>
              </a:cxnLst>
              <a:rect l="0" t="0" r="r" b="b"/>
              <a:pathLst>
                <a:path w="33" h="2">
                  <a:moveTo>
                    <a:pt x="33" y="0"/>
                  </a:moveTo>
                  <a:lnTo>
                    <a:pt x="33" y="0"/>
                  </a:lnTo>
                  <a:lnTo>
                    <a:pt x="0" y="2"/>
                  </a:lnTo>
                  <a:cubicBezTo>
                    <a:pt x="14" y="1"/>
                    <a:pt x="25" y="1"/>
                    <a:pt x="3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3" name="Freeform 11"/>
            <p:cNvSpPr>
              <a:spLocks/>
            </p:cNvSpPr>
            <p:nvPr/>
          </p:nvSpPr>
          <p:spPr bwMode="invGray">
            <a:xfrm>
              <a:off x="3103562" y="2741613"/>
              <a:ext cx="28575" cy="3175"/>
            </a:xfrm>
            <a:custGeom>
              <a:avLst/>
              <a:gdLst>
                <a:gd name="T0" fmla="*/ 15 w 15"/>
                <a:gd name="T1" fmla="*/ 0 h 1"/>
                <a:gd name="T2" fmla="*/ 15 w 15"/>
                <a:gd name="T3" fmla="*/ 0 h 1"/>
                <a:gd name="T4" fmla="*/ 15 w 15"/>
                <a:gd name="T5" fmla="*/ 0 h 1"/>
                <a:gd name="T6" fmla="*/ 0 w 15"/>
                <a:gd name="T7" fmla="*/ 1 h 1"/>
                <a:gd name="T8" fmla="*/ 0 w 15"/>
                <a:gd name="T9" fmla="*/ 1 h 1"/>
                <a:gd name="T10" fmla="*/ 15 w 15"/>
                <a:gd name="T11" fmla="*/ 0 h 1"/>
              </a:gdLst>
              <a:ahLst/>
              <a:cxnLst>
                <a:cxn ang="0">
                  <a:pos x="T0" y="T1"/>
                </a:cxn>
                <a:cxn ang="0">
                  <a:pos x="T2" y="T3"/>
                </a:cxn>
                <a:cxn ang="0">
                  <a:pos x="T4" y="T5"/>
                </a:cxn>
                <a:cxn ang="0">
                  <a:pos x="T6" y="T7"/>
                </a:cxn>
                <a:cxn ang="0">
                  <a:pos x="T8" y="T9"/>
                </a:cxn>
                <a:cxn ang="0">
                  <a:pos x="T10" y="T11"/>
                </a:cxn>
              </a:cxnLst>
              <a:rect l="0" t="0" r="r" b="b"/>
              <a:pathLst>
                <a:path w="15" h="1">
                  <a:moveTo>
                    <a:pt x="15" y="0"/>
                  </a:moveTo>
                  <a:lnTo>
                    <a:pt x="15" y="0"/>
                  </a:lnTo>
                  <a:cubicBezTo>
                    <a:pt x="15" y="0"/>
                    <a:pt x="15" y="0"/>
                    <a:pt x="15" y="0"/>
                  </a:cubicBezTo>
                  <a:lnTo>
                    <a:pt x="0" y="1"/>
                  </a:lnTo>
                  <a:lnTo>
                    <a:pt x="0" y="1"/>
                  </a:lnTo>
                  <a:lnTo>
                    <a:pt x="1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4" name="Freeform 12"/>
            <p:cNvSpPr>
              <a:spLocks/>
            </p:cNvSpPr>
            <p:nvPr/>
          </p:nvSpPr>
          <p:spPr bwMode="invGray">
            <a:xfrm>
              <a:off x="1227137" y="2836863"/>
              <a:ext cx="20638" cy="0"/>
            </a:xfrm>
            <a:custGeom>
              <a:avLst/>
              <a:gdLst>
                <a:gd name="T0" fmla="*/ 11 w 11"/>
                <a:gd name="T1" fmla="*/ 11 w 11"/>
                <a:gd name="T2" fmla="*/ 0 w 11"/>
                <a:gd name="T3" fmla="*/ 11 w 11"/>
              </a:gdLst>
              <a:ahLst/>
              <a:cxnLst>
                <a:cxn ang="0">
                  <a:pos x="T0" y="0"/>
                </a:cxn>
                <a:cxn ang="0">
                  <a:pos x="T1" y="0"/>
                </a:cxn>
                <a:cxn ang="0">
                  <a:pos x="T2" y="0"/>
                </a:cxn>
                <a:cxn ang="0">
                  <a:pos x="T3" y="0"/>
                </a:cxn>
              </a:cxnLst>
              <a:rect l="0" t="0" r="r" b="b"/>
              <a:pathLst>
                <a:path w="11">
                  <a:moveTo>
                    <a:pt x="11" y="0"/>
                  </a:moveTo>
                  <a:lnTo>
                    <a:pt x="11" y="0"/>
                  </a:lnTo>
                  <a:lnTo>
                    <a:pt x="0" y="0"/>
                  </a:lnTo>
                  <a:lnTo>
                    <a:pt x="1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5" name="Freeform 13"/>
            <p:cNvSpPr>
              <a:spLocks/>
            </p:cNvSpPr>
            <p:nvPr/>
          </p:nvSpPr>
          <p:spPr bwMode="invGray">
            <a:xfrm>
              <a:off x="3660775" y="2713038"/>
              <a:ext cx="331788" cy="20637"/>
            </a:xfrm>
            <a:custGeom>
              <a:avLst/>
              <a:gdLst>
                <a:gd name="T0" fmla="*/ 173 w 173"/>
                <a:gd name="T1" fmla="*/ 0 h 9"/>
                <a:gd name="T2" fmla="*/ 173 w 173"/>
                <a:gd name="T3" fmla="*/ 0 h 9"/>
                <a:gd name="T4" fmla="*/ 99 w 173"/>
                <a:gd name="T5" fmla="*/ 2 h 9"/>
                <a:gd name="T6" fmla="*/ 89 w 173"/>
                <a:gd name="T7" fmla="*/ 1 h 9"/>
                <a:gd name="T8" fmla="*/ 64 w 173"/>
                <a:gd name="T9" fmla="*/ 2 h 9"/>
                <a:gd name="T10" fmla="*/ 79 w 173"/>
                <a:gd name="T11" fmla="*/ 2 h 9"/>
                <a:gd name="T12" fmla="*/ 0 w 173"/>
                <a:gd name="T13" fmla="*/ 8 h 9"/>
                <a:gd name="T14" fmla="*/ 78 w 173"/>
                <a:gd name="T15" fmla="*/ 7 h 9"/>
                <a:gd name="T16" fmla="*/ 98 w 173"/>
                <a:gd name="T17" fmla="*/ 6 h 9"/>
                <a:gd name="T18" fmla="*/ 159 w 173"/>
                <a:gd name="T19" fmla="*/ 2 h 9"/>
                <a:gd name="T20" fmla="*/ 173 w 173"/>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3" h="9">
                  <a:moveTo>
                    <a:pt x="173" y="0"/>
                  </a:moveTo>
                  <a:lnTo>
                    <a:pt x="173" y="0"/>
                  </a:lnTo>
                  <a:lnTo>
                    <a:pt x="99" y="2"/>
                  </a:lnTo>
                  <a:cubicBezTo>
                    <a:pt x="109" y="2"/>
                    <a:pt x="74" y="2"/>
                    <a:pt x="89" y="1"/>
                  </a:cubicBezTo>
                  <a:cubicBezTo>
                    <a:pt x="84" y="1"/>
                    <a:pt x="57" y="1"/>
                    <a:pt x="64" y="2"/>
                  </a:cubicBezTo>
                  <a:lnTo>
                    <a:pt x="79" y="2"/>
                  </a:lnTo>
                  <a:cubicBezTo>
                    <a:pt x="41" y="5"/>
                    <a:pt x="64" y="6"/>
                    <a:pt x="0" y="8"/>
                  </a:cubicBezTo>
                  <a:cubicBezTo>
                    <a:pt x="40" y="9"/>
                    <a:pt x="57" y="8"/>
                    <a:pt x="78" y="7"/>
                  </a:cubicBezTo>
                  <a:lnTo>
                    <a:pt x="98" y="6"/>
                  </a:lnTo>
                  <a:lnTo>
                    <a:pt x="159" y="2"/>
                  </a:lnTo>
                  <a:lnTo>
                    <a:pt x="17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6" name="Freeform 14"/>
            <p:cNvSpPr>
              <a:spLocks/>
            </p:cNvSpPr>
            <p:nvPr/>
          </p:nvSpPr>
          <p:spPr bwMode="invGray">
            <a:xfrm>
              <a:off x="-1674813" y="2768600"/>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cubicBezTo>
                    <a:pt x="0" y="0"/>
                    <a:pt x="0"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7" name="Freeform 15"/>
            <p:cNvSpPr>
              <a:spLocks/>
            </p:cNvSpPr>
            <p:nvPr/>
          </p:nvSpPr>
          <p:spPr bwMode="invGray">
            <a:xfrm>
              <a:off x="-1673225" y="2767013"/>
              <a:ext cx="36513" cy="1587"/>
            </a:xfrm>
            <a:custGeom>
              <a:avLst/>
              <a:gdLst>
                <a:gd name="T0" fmla="*/ 3 w 19"/>
                <a:gd name="T1" fmla="*/ 0 h 1"/>
                <a:gd name="T2" fmla="*/ 3 w 19"/>
                <a:gd name="T3" fmla="*/ 0 h 1"/>
                <a:gd name="T4" fmla="*/ 0 w 19"/>
                <a:gd name="T5" fmla="*/ 1 h 1"/>
                <a:gd name="T6" fmla="*/ 3 w 19"/>
                <a:gd name="T7" fmla="*/ 0 h 1"/>
              </a:gdLst>
              <a:ahLst/>
              <a:cxnLst>
                <a:cxn ang="0">
                  <a:pos x="T0" y="T1"/>
                </a:cxn>
                <a:cxn ang="0">
                  <a:pos x="T2" y="T3"/>
                </a:cxn>
                <a:cxn ang="0">
                  <a:pos x="T4" y="T5"/>
                </a:cxn>
                <a:cxn ang="0">
                  <a:pos x="T6" y="T7"/>
                </a:cxn>
              </a:cxnLst>
              <a:rect l="0" t="0" r="r" b="b"/>
              <a:pathLst>
                <a:path w="19" h="1">
                  <a:moveTo>
                    <a:pt x="3" y="0"/>
                  </a:moveTo>
                  <a:lnTo>
                    <a:pt x="3" y="0"/>
                  </a:lnTo>
                  <a:lnTo>
                    <a:pt x="0" y="1"/>
                  </a:lnTo>
                  <a:cubicBezTo>
                    <a:pt x="4" y="0"/>
                    <a:pt x="19" y="0"/>
                    <a:pt x="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8" name="Freeform 16"/>
            <p:cNvSpPr>
              <a:spLocks/>
            </p:cNvSpPr>
            <p:nvPr/>
          </p:nvSpPr>
          <p:spPr bwMode="invGray">
            <a:xfrm>
              <a:off x="2690812" y="2811463"/>
              <a:ext cx="47625" cy="4762"/>
            </a:xfrm>
            <a:custGeom>
              <a:avLst/>
              <a:gdLst>
                <a:gd name="T0" fmla="*/ 13 w 25"/>
                <a:gd name="T1" fmla="*/ 0 h 2"/>
                <a:gd name="T2" fmla="*/ 13 w 25"/>
                <a:gd name="T3" fmla="*/ 0 h 2"/>
                <a:gd name="T4" fmla="*/ 0 w 25"/>
                <a:gd name="T5" fmla="*/ 2 h 2"/>
                <a:gd name="T6" fmla="*/ 25 w 25"/>
                <a:gd name="T7" fmla="*/ 0 h 2"/>
                <a:gd name="T8" fmla="*/ 13 w 25"/>
                <a:gd name="T9" fmla="*/ 0 h 2"/>
              </a:gdLst>
              <a:ahLst/>
              <a:cxnLst>
                <a:cxn ang="0">
                  <a:pos x="T0" y="T1"/>
                </a:cxn>
                <a:cxn ang="0">
                  <a:pos x="T2" y="T3"/>
                </a:cxn>
                <a:cxn ang="0">
                  <a:pos x="T4" y="T5"/>
                </a:cxn>
                <a:cxn ang="0">
                  <a:pos x="T6" y="T7"/>
                </a:cxn>
                <a:cxn ang="0">
                  <a:pos x="T8" y="T9"/>
                </a:cxn>
              </a:cxnLst>
              <a:rect l="0" t="0" r="r" b="b"/>
              <a:pathLst>
                <a:path w="25" h="2">
                  <a:moveTo>
                    <a:pt x="13" y="0"/>
                  </a:moveTo>
                  <a:lnTo>
                    <a:pt x="13" y="0"/>
                  </a:lnTo>
                  <a:cubicBezTo>
                    <a:pt x="12" y="0"/>
                    <a:pt x="7" y="1"/>
                    <a:pt x="0" y="2"/>
                  </a:cubicBezTo>
                  <a:lnTo>
                    <a:pt x="25" y="0"/>
                  </a:lnTo>
                  <a:lnTo>
                    <a:pt x="1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9" name="Freeform 17"/>
            <p:cNvSpPr>
              <a:spLocks/>
            </p:cNvSpPr>
            <p:nvPr/>
          </p:nvSpPr>
          <p:spPr bwMode="invGray">
            <a:xfrm>
              <a:off x="2822575" y="2794000"/>
              <a:ext cx="163513" cy="4762"/>
            </a:xfrm>
            <a:custGeom>
              <a:avLst/>
              <a:gdLst>
                <a:gd name="T0" fmla="*/ 0 w 85"/>
                <a:gd name="T1" fmla="*/ 2 h 2"/>
                <a:gd name="T2" fmla="*/ 0 w 85"/>
                <a:gd name="T3" fmla="*/ 2 h 2"/>
                <a:gd name="T4" fmla="*/ 62 w 85"/>
                <a:gd name="T5" fmla="*/ 1 h 2"/>
                <a:gd name="T6" fmla="*/ 85 w 85"/>
                <a:gd name="T7" fmla="*/ 0 h 2"/>
                <a:gd name="T8" fmla="*/ 0 w 85"/>
                <a:gd name="T9" fmla="*/ 2 h 2"/>
              </a:gdLst>
              <a:ahLst/>
              <a:cxnLst>
                <a:cxn ang="0">
                  <a:pos x="T0" y="T1"/>
                </a:cxn>
                <a:cxn ang="0">
                  <a:pos x="T2" y="T3"/>
                </a:cxn>
                <a:cxn ang="0">
                  <a:pos x="T4" y="T5"/>
                </a:cxn>
                <a:cxn ang="0">
                  <a:pos x="T6" y="T7"/>
                </a:cxn>
                <a:cxn ang="0">
                  <a:pos x="T8" y="T9"/>
                </a:cxn>
              </a:cxnLst>
              <a:rect l="0" t="0" r="r" b="b"/>
              <a:pathLst>
                <a:path w="85" h="2">
                  <a:moveTo>
                    <a:pt x="0" y="2"/>
                  </a:moveTo>
                  <a:lnTo>
                    <a:pt x="0" y="2"/>
                  </a:lnTo>
                  <a:lnTo>
                    <a:pt x="62" y="1"/>
                  </a:lnTo>
                  <a:lnTo>
                    <a:pt x="8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0" name="Freeform 18"/>
            <p:cNvSpPr>
              <a:spLocks/>
            </p:cNvSpPr>
            <p:nvPr/>
          </p:nvSpPr>
          <p:spPr bwMode="invGray">
            <a:xfrm>
              <a:off x="715962" y="2809875"/>
              <a:ext cx="1911350" cy="50800"/>
            </a:xfrm>
            <a:custGeom>
              <a:avLst/>
              <a:gdLst>
                <a:gd name="T0" fmla="*/ 375 w 996"/>
                <a:gd name="T1" fmla="*/ 13 h 23"/>
                <a:gd name="T2" fmla="*/ 375 w 996"/>
                <a:gd name="T3" fmla="*/ 13 h 23"/>
                <a:gd name="T4" fmla="*/ 348 w 996"/>
                <a:gd name="T5" fmla="*/ 9 h 23"/>
                <a:gd name="T6" fmla="*/ 277 w 996"/>
                <a:gd name="T7" fmla="*/ 12 h 23"/>
                <a:gd name="T8" fmla="*/ 366 w 996"/>
                <a:gd name="T9" fmla="*/ 16 h 23"/>
                <a:gd name="T10" fmla="*/ 257 w 996"/>
                <a:gd name="T11" fmla="*/ 19 h 23"/>
                <a:gd name="T12" fmla="*/ 301 w 996"/>
                <a:gd name="T13" fmla="*/ 14 h 23"/>
                <a:gd name="T14" fmla="*/ 249 w 996"/>
                <a:gd name="T15" fmla="*/ 16 h 23"/>
                <a:gd name="T16" fmla="*/ 76 w 996"/>
                <a:gd name="T17" fmla="*/ 16 h 23"/>
                <a:gd name="T18" fmla="*/ 5 w 996"/>
                <a:gd name="T19" fmla="*/ 20 h 23"/>
                <a:gd name="T20" fmla="*/ 93 w 996"/>
                <a:gd name="T21" fmla="*/ 23 h 23"/>
                <a:gd name="T22" fmla="*/ 84 w 996"/>
                <a:gd name="T23" fmla="*/ 22 h 23"/>
                <a:gd name="T24" fmla="*/ 125 w 996"/>
                <a:gd name="T25" fmla="*/ 23 h 23"/>
                <a:gd name="T26" fmla="*/ 151 w 996"/>
                <a:gd name="T27" fmla="*/ 20 h 23"/>
                <a:gd name="T28" fmla="*/ 191 w 996"/>
                <a:gd name="T29" fmla="*/ 20 h 23"/>
                <a:gd name="T30" fmla="*/ 168 w 996"/>
                <a:gd name="T31" fmla="*/ 21 h 23"/>
                <a:gd name="T32" fmla="*/ 264 w 996"/>
                <a:gd name="T33" fmla="*/ 20 h 23"/>
                <a:gd name="T34" fmla="*/ 252 w 996"/>
                <a:gd name="T35" fmla="*/ 22 h 23"/>
                <a:gd name="T36" fmla="*/ 371 w 996"/>
                <a:gd name="T37" fmla="*/ 18 h 23"/>
                <a:gd name="T38" fmla="*/ 341 w 996"/>
                <a:gd name="T39" fmla="*/ 21 h 23"/>
                <a:gd name="T40" fmla="*/ 539 w 996"/>
                <a:gd name="T41" fmla="*/ 20 h 23"/>
                <a:gd name="T42" fmla="*/ 527 w 996"/>
                <a:gd name="T43" fmla="*/ 19 h 23"/>
                <a:gd name="T44" fmla="*/ 575 w 996"/>
                <a:gd name="T45" fmla="*/ 21 h 23"/>
                <a:gd name="T46" fmla="*/ 766 w 996"/>
                <a:gd name="T47" fmla="*/ 20 h 23"/>
                <a:gd name="T48" fmla="*/ 996 w 996"/>
                <a:gd name="T49" fmla="*/ 5 h 23"/>
                <a:gd name="T50" fmla="*/ 969 w 996"/>
                <a:gd name="T51" fmla="*/ 6 h 23"/>
                <a:gd name="T52" fmla="*/ 973 w 996"/>
                <a:gd name="T53" fmla="*/ 1 h 23"/>
                <a:gd name="T54" fmla="*/ 897 w 996"/>
                <a:gd name="T55" fmla="*/ 5 h 23"/>
                <a:gd name="T56" fmla="*/ 872 w 996"/>
                <a:gd name="T57" fmla="*/ 0 h 23"/>
                <a:gd name="T58" fmla="*/ 535 w 996"/>
                <a:gd name="T59" fmla="*/ 14 h 23"/>
                <a:gd name="T60" fmla="*/ 389 w 996"/>
                <a:gd name="T61" fmla="*/ 13 h 23"/>
                <a:gd name="T62" fmla="*/ 476 w 996"/>
                <a:gd name="T63" fmla="*/ 9 h 23"/>
                <a:gd name="T64" fmla="*/ 387 w 996"/>
                <a:gd name="T65" fmla="*/ 9 h 23"/>
                <a:gd name="T66" fmla="*/ 375 w 996"/>
                <a:gd name="T67" fmla="*/ 1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96" h="23">
                  <a:moveTo>
                    <a:pt x="375" y="13"/>
                  </a:moveTo>
                  <a:lnTo>
                    <a:pt x="375" y="13"/>
                  </a:lnTo>
                  <a:cubicBezTo>
                    <a:pt x="247" y="14"/>
                    <a:pt x="407" y="10"/>
                    <a:pt x="348" y="9"/>
                  </a:cubicBezTo>
                  <a:cubicBezTo>
                    <a:pt x="312" y="10"/>
                    <a:pt x="299" y="11"/>
                    <a:pt x="277" y="12"/>
                  </a:cubicBezTo>
                  <a:cubicBezTo>
                    <a:pt x="379" y="10"/>
                    <a:pt x="263" y="17"/>
                    <a:pt x="366" y="16"/>
                  </a:cubicBezTo>
                  <a:cubicBezTo>
                    <a:pt x="352" y="19"/>
                    <a:pt x="292" y="19"/>
                    <a:pt x="257" y="19"/>
                  </a:cubicBezTo>
                  <a:cubicBezTo>
                    <a:pt x="218" y="16"/>
                    <a:pt x="292" y="17"/>
                    <a:pt x="301" y="14"/>
                  </a:cubicBezTo>
                  <a:cubicBezTo>
                    <a:pt x="259" y="14"/>
                    <a:pt x="267" y="15"/>
                    <a:pt x="249" y="16"/>
                  </a:cubicBezTo>
                  <a:cubicBezTo>
                    <a:pt x="184" y="16"/>
                    <a:pt x="115" y="20"/>
                    <a:pt x="76" y="16"/>
                  </a:cubicBezTo>
                  <a:cubicBezTo>
                    <a:pt x="29" y="17"/>
                    <a:pt x="32" y="18"/>
                    <a:pt x="5" y="20"/>
                  </a:cubicBezTo>
                  <a:cubicBezTo>
                    <a:pt x="0" y="23"/>
                    <a:pt x="75" y="21"/>
                    <a:pt x="93" y="23"/>
                  </a:cubicBezTo>
                  <a:cubicBezTo>
                    <a:pt x="89" y="23"/>
                    <a:pt x="82" y="23"/>
                    <a:pt x="84" y="22"/>
                  </a:cubicBezTo>
                  <a:lnTo>
                    <a:pt x="125" y="23"/>
                  </a:lnTo>
                  <a:cubicBezTo>
                    <a:pt x="86" y="22"/>
                    <a:pt x="130" y="20"/>
                    <a:pt x="151" y="20"/>
                  </a:cubicBezTo>
                  <a:cubicBezTo>
                    <a:pt x="165" y="20"/>
                    <a:pt x="195" y="19"/>
                    <a:pt x="191" y="20"/>
                  </a:cubicBezTo>
                  <a:lnTo>
                    <a:pt x="168" y="21"/>
                  </a:lnTo>
                  <a:cubicBezTo>
                    <a:pt x="198" y="22"/>
                    <a:pt x="233" y="19"/>
                    <a:pt x="264" y="20"/>
                  </a:cubicBezTo>
                  <a:cubicBezTo>
                    <a:pt x="265" y="21"/>
                    <a:pt x="254" y="21"/>
                    <a:pt x="252" y="22"/>
                  </a:cubicBezTo>
                  <a:cubicBezTo>
                    <a:pt x="286" y="20"/>
                    <a:pt x="320" y="20"/>
                    <a:pt x="371" y="18"/>
                  </a:cubicBezTo>
                  <a:lnTo>
                    <a:pt x="341" y="21"/>
                  </a:lnTo>
                  <a:cubicBezTo>
                    <a:pt x="382" y="18"/>
                    <a:pt x="475" y="19"/>
                    <a:pt x="539" y="20"/>
                  </a:cubicBezTo>
                  <a:cubicBezTo>
                    <a:pt x="532" y="20"/>
                    <a:pt x="519" y="19"/>
                    <a:pt x="527" y="19"/>
                  </a:cubicBezTo>
                  <a:cubicBezTo>
                    <a:pt x="564" y="18"/>
                    <a:pt x="593" y="20"/>
                    <a:pt x="575" y="21"/>
                  </a:cubicBezTo>
                  <a:cubicBezTo>
                    <a:pt x="612" y="19"/>
                    <a:pt x="716" y="23"/>
                    <a:pt x="766" y="20"/>
                  </a:cubicBezTo>
                  <a:lnTo>
                    <a:pt x="996" y="5"/>
                  </a:lnTo>
                  <a:cubicBezTo>
                    <a:pt x="988" y="5"/>
                    <a:pt x="978" y="6"/>
                    <a:pt x="969" y="6"/>
                  </a:cubicBezTo>
                  <a:cubicBezTo>
                    <a:pt x="948" y="3"/>
                    <a:pt x="937" y="4"/>
                    <a:pt x="973" y="1"/>
                  </a:cubicBezTo>
                  <a:cubicBezTo>
                    <a:pt x="937" y="3"/>
                    <a:pt x="951" y="5"/>
                    <a:pt x="897" y="5"/>
                  </a:cubicBezTo>
                  <a:cubicBezTo>
                    <a:pt x="918" y="3"/>
                    <a:pt x="924" y="0"/>
                    <a:pt x="872" y="0"/>
                  </a:cubicBezTo>
                  <a:cubicBezTo>
                    <a:pt x="742" y="3"/>
                    <a:pt x="656" y="10"/>
                    <a:pt x="535" y="14"/>
                  </a:cubicBezTo>
                  <a:cubicBezTo>
                    <a:pt x="530" y="12"/>
                    <a:pt x="435" y="13"/>
                    <a:pt x="389" y="13"/>
                  </a:cubicBezTo>
                  <a:cubicBezTo>
                    <a:pt x="406" y="11"/>
                    <a:pt x="441" y="10"/>
                    <a:pt x="476" y="9"/>
                  </a:cubicBezTo>
                  <a:lnTo>
                    <a:pt x="387" y="9"/>
                  </a:lnTo>
                  <a:lnTo>
                    <a:pt x="375" y="1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1" name="Freeform 19"/>
            <p:cNvSpPr>
              <a:spLocks/>
            </p:cNvSpPr>
            <p:nvPr/>
          </p:nvSpPr>
          <p:spPr bwMode="invGray">
            <a:xfrm>
              <a:off x="1995487" y="2822575"/>
              <a:ext cx="20638" cy="0"/>
            </a:xfrm>
            <a:custGeom>
              <a:avLst/>
              <a:gdLst>
                <a:gd name="T0" fmla="*/ 10 w 10"/>
                <a:gd name="T1" fmla="*/ 10 w 10"/>
                <a:gd name="T2" fmla="*/ 0 w 10"/>
                <a:gd name="T3" fmla="*/ 10 w 10"/>
              </a:gdLst>
              <a:ahLst/>
              <a:cxnLst>
                <a:cxn ang="0">
                  <a:pos x="T0" y="0"/>
                </a:cxn>
                <a:cxn ang="0">
                  <a:pos x="T1" y="0"/>
                </a:cxn>
                <a:cxn ang="0">
                  <a:pos x="T2" y="0"/>
                </a:cxn>
                <a:cxn ang="0">
                  <a:pos x="T3" y="0"/>
                </a:cxn>
              </a:cxnLst>
              <a:rect l="0" t="0" r="r" b="b"/>
              <a:pathLst>
                <a:path w="10">
                  <a:moveTo>
                    <a:pt x="10" y="0"/>
                  </a:moveTo>
                  <a:lnTo>
                    <a:pt x="10" y="0"/>
                  </a:lnTo>
                  <a:lnTo>
                    <a:pt x="0" y="0"/>
                  </a:lnTo>
                  <a:cubicBezTo>
                    <a:pt x="1" y="0"/>
                    <a:pt x="4" y="0"/>
                    <a:pt x="1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2" name="Freeform 20"/>
            <p:cNvSpPr>
              <a:spLocks/>
            </p:cNvSpPr>
            <p:nvPr/>
          </p:nvSpPr>
          <p:spPr bwMode="invGray">
            <a:xfrm>
              <a:off x="1630362" y="2830513"/>
              <a:ext cx="22225" cy="0"/>
            </a:xfrm>
            <a:custGeom>
              <a:avLst/>
              <a:gdLst>
                <a:gd name="T0" fmla="*/ 11 w 12"/>
                <a:gd name="T1" fmla="*/ 11 w 12"/>
                <a:gd name="T2" fmla="*/ 12 w 12"/>
                <a:gd name="T3" fmla="*/ 0 w 12"/>
                <a:gd name="T4" fmla="*/ 11 w 12"/>
              </a:gdLst>
              <a:ahLst/>
              <a:cxnLst>
                <a:cxn ang="0">
                  <a:pos x="T0" y="0"/>
                </a:cxn>
                <a:cxn ang="0">
                  <a:pos x="T1" y="0"/>
                </a:cxn>
                <a:cxn ang="0">
                  <a:pos x="T2" y="0"/>
                </a:cxn>
                <a:cxn ang="0">
                  <a:pos x="T3" y="0"/>
                </a:cxn>
                <a:cxn ang="0">
                  <a:pos x="T4" y="0"/>
                </a:cxn>
              </a:cxnLst>
              <a:rect l="0" t="0" r="r" b="b"/>
              <a:pathLst>
                <a:path w="12">
                  <a:moveTo>
                    <a:pt x="11" y="0"/>
                  </a:moveTo>
                  <a:lnTo>
                    <a:pt x="11" y="0"/>
                  </a:lnTo>
                  <a:cubicBezTo>
                    <a:pt x="12" y="0"/>
                    <a:pt x="11" y="0"/>
                    <a:pt x="12" y="0"/>
                  </a:cubicBezTo>
                  <a:lnTo>
                    <a:pt x="0" y="0"/>
                  </a:lnTo>
                  <a:lnTo>
                    <a:pt x="1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3" name="Freeform 21"/>
            <p:cNvSpPr>
              <a:spLocks/>
            </p:cNvSpPr>
            <p:nvPr/>
          </p:nvSpPr>
          <p:spPr bwMode="invGray">
            <a:xfrm>
              <a:off x="2651125" y="2798763"/>
              <a:ext cx="46038" cy="1587"/>
            </a:xfrm>
            <a:custGeom>
              <a:avLst/>
              <a:gdLst>
                <a:gd name="T0" fmla="*/ 3 w 24"/>
                <a:gd name="T1" fmla="*/ 1 h 1"/>
                <a:gd name="T2" fmla="*/ 3 w 24"/>
                <a:gd name="T3" fmla="*/ 1 h 1"/>
                <a:gd name="T4" fmla="*/ 24 w 24"/>
                <a:gd name="T5" fmla="*/ 0 h 1"/>
                <a:gd name="T6" fmla="*/ 8 w 24"/>
                <a:gd name="T7" fmla="*/ 1 h 1"/>
                <a:gd name="T8" fmla="*/ 3 w 24"/>
                <a:gd name="T9" fmla="*/ 1 h 1"/>
              </a:gdLst>
              <a:ahLst/>
              <a:cxnLst>
                <a:cxn ang="0">
                  <a:pos x="T0" y="T1"/>
                </a:cxn>
                <a:cxn ang="0">
                  <a:pos x="T2" y="T3"/>
                </a:cxn>
                <a:cxn ang="0">
                  <a:pos x="T4" y="T5"/>
                </a:cxn>
                <a:cxn ang="0">
                  <a:pos x="T6" y="T7"/>
                </a:cxn>
                <a:cxn ang="0">
                  <a:pos x="T8" y="T9"/>
                </a:cxn>
              </a:cxnLst>
              <a:rect l="0" t="0" r="r" b="b"/>
              <a:pathLst>
                <a:path w="24" h="1">
                  <a:moveTo>
                    <a:pt x="3" y="1"/>
                  </a:moveTo>
                  <a:lnTo>
                    <a:pt x="3" y="1"/>
                  </a:lnTo>
                  <a:lnTo>
                    <a:pt x="24" y="0"/>
                  </a:lnTo>
                  <a:lnTo>
                    <a:pt x="8" y="1"/>
                  </a:lnTo>
                  <a:cubicBezTo>
                    <a:pt x="2" y="1"/>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4" name="Freeform 22"/>
            <p:cNvSpPr>
              <a:spLocks/>
            </p:cNvSpPr>
            <p:nvPr/>
          </p:nvSpPr>
          <p:spPr bwMode="invGray">
            <a:xfrm>
              <a:off x="2698750" y="2809875"/>
              <a:ext cx="19050" cy="1587"/>
            </a:xfrm>
            <a:custGeom>
              <a:avLst/>
              <a:gdLst>
                <a:gd name="T0" fmla="*/ 4 w 10"/>
                <a:gd name="T1" fmla="*/ 0 h 1"/>
                <a:gd name="T2" fmla="*/ 4 w 10"/>
                <a:gd name="T3" fmla="*/ 0 h 1"/>
                <a:gd name="T4" fmla="*/ 0 w 10"/>
                <a:gd name="T5" fmla="*/ 1 h 1"/>
                <a:gd name="T6" fmla="*/ 9 w 10"/>
                <a:gd name="T7" fmla="*/ 1 h 1"/>
                <a:gd name="T8" fmla="*/ 4 w 10"/>
                <a:gd name="T9" fmla="*/ 0 h 1"/>
              </a:gdLst>
              <a:ahLst/>
              <a:cxnLst>
                <a:cxn ang="0">
                  <a:pos x="T0" y="T1"/>
                </a:cxn>
                <a:cxn ang="0">
                  <a:pos x="T2" y="T3"/>
                </a:cxn>
                <a:cxn ang="0">
                  <a:pos x="T4" y="T5"/>
                </a:cxn>
                <a:cxn ang="0">
                  <a:pos x="T6" y="T7"/>
                </a:cxn>
                <a:cxn ang="0">
                  <a:pos x="T8" y="T9"/>
                </a:cxn>
              </a:cxnLst>
              <a:rect l="0" t="0" r="r" b="b"/>
              <a:pathLst>
                <a:path w="10" h="1">
                  <a:moveTo>
                    <a:pt x="4" y="0"/>
                  </a:moveTo>
                  <a:lnTo>
                    <a:pt x="4" y="0"/>
                  </a:lnTo>
                  <a:lnTo>
                    <a:pt x="0" y="1"/>
                  </a:lnTo>
                  <a:lnTo>
                    <a:pt x="9" y="1"/>
                  </a:lnTo>
                  <a:cubicBezTo>
                    <a:pt x="10" y="0"/>
                    <a:pt x="9" y="0"/>
                    <a:pt x="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5" name="Freeform 23"/>
            <p:cNvSpPr>
              <a:spLocks/>
            </p:cNvSpPr>
            <p:nvPr/>
          </p:nvSpPr>
          <p:spPr bwMode="invGray">
            <a:xfrm>
              <a:off x="469900" y="2800350"/>
              <a:ext cx="23813" cy="3175"/>
            </a:xfrm>
            <a:custGeom>
              <a:avLst/>
              <a:gdLst>
                <a:gd name="T0" fmla="*/ 13 w 13"/>
                <a:gd name="T1" fmla="*/ 0 h 1"/>
                <a:gd name="T2" fmla="*/ 13 w 13"/>
                <a:gd name="T3" fmla="*/ 0 h 1"/>
                <a:gd name="T4" fmla="*/ 0 w 13"/>
                <a:gd name="T5" fmla="*/ 1 h 1"/>
                <a:gd name="T6" fmla="*/ 13 w 13"/>
                <a:gd name="T7" fmla="*/ 0 h 1"/>
              </a:gdLst>
              <a:ahLst/>
              <a:cxnLst>
                <a:cxn ang="0">
                  <a:pos x="T0" y="T1"/>
                </a:cxn>
                <a:cxn ang="0">
                  <a:pos x="T2" y="T3"/>
                </a:cxn>
                <a:cxn ang="0">
                  <a:pos x="T4" y="T5"/>
                </a:cxn>
                <a:cxn ang="0">
                  <a:pos x="T6" y="T7"/>
                </a:cxn>
              </a:cxnLst>
              <a:rect l="0" t="0" r="r" b="b"/>
              <a:pathLst>
                <a:path w="13" h="1">
                  <a:moveTo>
                    <a:pt x="13" y="0"/>
                  </a:moveTo>
                  <a:lnTo>
                    <a:pt x="13" y="0"/>
                  </a:lnTo>
                  <a:lnTo>
                    <a:pt x="0" y="1"/>
                  </a:lnTo>
                  <a:cubicBezTo>
                    <a:pt x="8" y="1"/>
                    <a:pt x="11" y="1"/>
                    <a:pt x="1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6" name="Freeform 24"/>
            <p:cNvSpPr>
              <a:spLocks/>
            </p:cNvSpPr>
            <p:nvPr/>
          </p:nvSpPr>
          <p:spPr bwMode="invGray">
            <a:xfrm>
              <a:off x="998537" y="2811463"/>
              <a:ext cx="1076325" cy="20637"/>
            </a:xfrm>
            <a:custGeom>
              <a:avLst/>
              <a:gdLst>
                <a:gd name="T0" fmla="*/ 85 w 561"/>
                <a:gd name="T1" fmla="*/ 9 h 9"/>
                <a:gd name="T2" fmla="*/ 85 w 561"/>
                <a:gd name="T3" fmla="*/ 9 h 9"/>
                <a:gd name="T4" fmla="*/ 154 w 561"/>
                <a:gd name="T5" fmla="*/ 6 h 9"/>
                <a:gd name="T6" fmla="*/ 135 w 561"/>
                <a:gd name="T7" fmla="*/ 6 h 9"/>
                <a:gd name="T8" fmla="*/ 314 w 561"/>
                <a:gd name="T9" fmla="*/ 5 h 9"/>
                <a:gd name="T10" fmla="*/ 341 w 561"/>
                <a:gd name="T11" fmla="*/ 8 h 9"/>
                <a:gd name="T12" fmla="*/ 433 w 561"/>
                <a:gd name="T13" fmla="*/ 5 h 9"/>
                <a:gd name="T14" fmla="*/ 520 w 561"/>
                <a:gd name="T15" fmla="*/ 5 h 9"/>
                <a:gd name="T16" fmla="*/ 490 w 561"/>
                <a:gd name="T17" fmla="*/ 3 h 9"/>
                <a:gd name="T18" fmla="*/ 498 w 561"/>
                <a:gd name="T19" fmla="*/ 2 h 9"/>
                <a:gd name="T20" fmla="*/ 395 w 561"/>
                <a:gd name="T21" fmla="*/ 3 h 9"/>
                <a:gd name="T22" fmla="*/ 411 w 561"/>
                <a:gd name="T23" fmla="*/ 1 h 9"/>
                <a:gd name="T24" fmla="*/ 261 w 561"/>
                <a:gd name="T25" fmla="*/ 4 h 9"/>
                <a:gd name="T26" fmla="*/ 210 w 561"/>
                <a:gd name="T27" fmla="*/ 3 h 9"/>
                <a:gd name="T28" fmla="*/ 1 w 561"/>
                <a:gd name="T29" fmla="*/ 7 h 9"/>
                <a:gd name="T30" fmla="*/ 85 w 561"/>
                <a:gd name="T31" fmla="*/ 6 h 9"/>
                <a:gd name="T32" fmla="*/ 85 w 561"/>
                <a:gd name="T3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1" h="9">
                  <a:moveTo>
                    <a:pt x="85" y="9"/>
                  </a:moveTo>
                  <a:lnTo>
                    <a:pt x="85" y="9"/>
                  </a:lnTo>
                  <a:cubicBezTo>
                    <a:pt x="130" y="9"/>
                    <a:pt x="90" y="6"/>
                    <a:pt x="154" y="6"/>
                  </a:cubicBezTo>
                  <a:lnTo>
                    <a:pt x="135" y="6"/>
                  </a:lnTo>
                  <a:cubicBezTo>
                    <a:pt x="180" y="5"/>
                    <a:pt x="260" y="5"/>
                    <a:pt x="314" y="5"/>
                  </a:cubicBezTo>
                  <a:cubicBezTo>
                    <a:pt x="308" y="6"/>
                    <a:pt x="347" y="6"/>
                    <a:pt x="341" y="8"/>
                  </a:cubicBezTo>
                  <a:cubicBezTo>
                    <a:pt x="377" y="8"/>
                    <a:pt x="414" y="7"/>
                    <a:pt x="433" y="5"/>
                  </a:cubicBezTo>
                  <a:cubicBezTo>
                    <a:pt x="456" y="6"/>
                    <a:pt x="491" y="4"/>
                    <a:pt x="520" y="5"/>
                  </a:cubicBezTo>
                  <a:cubicBezTo>
                    <a:pt x="507" y="4"/>
                    <a:pt x="561" y="1"/>
                    <a:pt x="490" y="3"/>
                  </a:cubicBezTo>
                  <a:cubicBezTo>
                    <a:pt x="496" y="3"/>
                    <a:pt x="492" y="2"/>
                    <a:pt x="498" y="2"/>
                  </a:cubicBezTo>
                  <a:cubicBezTo>
                    <a:pt x="452" y="1"/>
                    <a:pt x="434" y="3"/>
                    <a:pt x="395" y="3"/>
                  </a:cubicBezTo>
                  <a:cubicBezTo>
                    <a:pt x="372" y="2"/>
                    <a:pt x="433" y="2"/>
                    <a:pt x="411" y="1"/>
                  </a:cubicBezTo>
                  <a:cubicBezTo>
                    <a:pt x="362" y="2"/>
                    <a:pt x="258" y="0"/>
                    <a:pt x="261" y="4"/>
                  </a:cubicBezTo>
                  <a:cubicBezTo>
                    <a:pt x="225" y="5"/>
                    <a:pt x="220" y="4"/>
                    <a:pt x="210" y="3"/>
                  </a:cubicBezTo>
                  <a:cubicBezTo>
                    <a:pt x="153" y="7"/>
                    <a:pt x="0" y="1"/>
                    <a:pt x="1" y="7"/>
                  </a:cubicBezTo>
                  <a:cubicBezTo>
                    <a:pt x="21" y="7"/>
                    <a:pt x="55" y="7"/>
                    <a:pt x="85" y="6"/>
                  </a:cubicBezTo>
                  <a:lnTo>
                    <a:pt x="85" y="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7" name="Freeform 25"/>
            <p:cNvSpPr>
              <a:spLocks/>
            </p:cNvSpPr>
            <p:nvPr/>
          </p:nvSpPr>
          <p:spPr bwMode="invGray">
            <a:xfrm>
              <a:off x="2495550" y="2803525"/>
              <a:ext cx="17463" cy="0"/>
            </a:xfrm>
            <a:custGeom>
              <a:avLst/>
              <a:gdLst>
                <a:gd name="T0" fmla="*/ 9 w 9"/>
                <a:gd name="T1" fmla="*/ 9 w 9"/>
                <a:gd name="T2" fmla="*/ 0 w 9"/>
                <a:gd name="T3" fmla="*/ 9 w 9"/>
              </a:gdLst>
              <a:ahLst/>
              <a:cxnLst>
                <a:cxn ang="0">
                  <a:pos x="T0" y="0"/>
                </a:cxn>
                <a:cxn ang="0">
                  <a:pos x="T1" y="0"/>
                </a:cxn>
                <a:cxn ang="0">
                  <a:pos x="T2" y="0"/>
                </a:cxn>
                <a:cxn ang="0">
                  <a:pos x="T3" y="0"/>
                </a:cxn>
              </a:cxnLst>
              <a:rect l="0" t="0" r="r" b="b"/>
              <a:pathLst>
                <a:path w="9">
                  <a:moveTo>
                    <a:pt x="9" y="0"/>
                  </a:moveTo>
                  <a:lnTo>
                    <a:pt x="9" y="0"/>
                  </a:lnTo>
                  <a:lnTo>
                    <a:pt x="0" y="0"/>
                  </a:lnTo>
                  <a:lnTo>
                    <a:pt x="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8" name="Freeform 26"/>
            <p:cNvSpPr>
              <a:spLocks noEditPoints="1"/>
            </p:cNvSpPr>
            <p:nvPr/>
          </p:nvSpPr>
          <p:spPr bwMode="invGray">
            <a:xfrm>
              <a:off x="2538412" y="2816225"/>
              <a:ext cx="1057275" cy="31750"/>
            </a:xfrm>
            <a:custGeom>
              <a:avLst/>
              <a:gdLst>
                <a:gd name="T0" fmla="*/ 495 w 551"/>
                <a:gd name="T1" fmla="*/ 10 h 14"/>
                <a:gd name="T2" fmla="*/ 495 w 551"/>
                <a:gd name="T3" fmla="*/ 10 h 14"/>
                <a:gd name="T4" fmla="*/ 461 w 551"/>
                <a:gd name="T5" fmla="*/ 9 h 14"/>
                <a:gd name="T6" fmla="*/ 495 w 551"/>
                <a:gd name="T7" fmla="*/ 10 h 14"/>
                <a:gd name="T8" fmla="*/ 551 w 551"/>
                <a:gd name="T9" fmla="*/ 9 h 14"/>
                <a:gd name="T10" fmla="*/ 551 w 551"/>
                <a:gd name="T11" fmla="*/ 9 h 14"/>
                <a:gd name="T12" fmla="*/ 532 w 551"/>
                <a:gd name="T13" fmla="*/ 13 h 14"/>
                <a:gd name="T14" fmla="*/ 294 w 551"/>
                <a:gd name="T15" fmla="*/ 13 h 14"/>
                <a:gd name="T16" fmla="*/ 304 w 551"/>
                <a:gd name="T17" fmla="*/ 12 h 14"/>
                <a:gd name="T18" fmla="*/ 93 w 551"/>
                <a:gd name="T19" fmla="*/ 14 h 14"/>
                <a:gd name="T20" fmla="*/ 38 w 551"/>
                <a:gd name="T21" fmla="*/ 12 h 14"/>
                <a:gd name="T22" fmla="*/ 4 w 551"/>
                <a:gd name="T23" fmla="*/ 12 h 14"/>
                <a:gd name="T24" fmla="*/ 31 w 551"/>
                <a:gd name="T25" fmla="*/ 11 h 14"/>
                <a:gd name="T26" fmla="*/ 16 w 551"/>
                <a:gd name="T27" fmla="*/ 11 h 14"/>
                <a:gd name="T28" fmla="*/ 73 w 551"/>
                <a:gd name="T29" fmla="*/ 6 h 14"/>
                <a:gd name="T30" fmla="*/ 39 w 551"/>
                <a:gd name="T31" fmla="*/ 10 h 14"/>
                <a:gd name="T32" fmla="*/ 62 w 551"/>
                <a:gd name="T33" fmla="*/ 8 h 14"/>
                <a:gd name="T34" fmla="*/ 90 w 551"/>
                <a:gd name="T35" fmla="*/ 10 h 14"/>
                <a:gd name="T36" fmla="*/ 157 w 551"/>
                <a:gd name="T37" fmla="*/ 9 h 14"/>
                <a:gd name="T38" fmla="*/ 193 w 551"/>
                <a:gd name="T39" fmla="*/ 11 h 14"/>
                <a:gd name="T40" fmla="*/ 215 w 551"/>
                <a:gd name="T41" fmla="*/ 8 h 14"/>
                <a:gd name="T42" fmla="*/ 280 w 551"/>
                <a:gd name="T43" fmla="*/ 8 h 14"/>
                <a:gd name="T44" fmla="*/ 373 w 551"/>
                <a:gd name="T45" fmla="*/ 0 h 14"/>
                <a:gd name="T46" fmla="*/ 452 w 551"/>
                <a:gd name="T47" fmla="*/ 6 h 14"/>
                <a:gd name="T48" fmla="*/ 329 w 551"/>
                <a:gd name="T49" fmla="*/ 7 h 14"/>
                <a:gd name="T50" fmla="*/ 282 w 551"/>
                <a:gd name="T51" fmla="*/ 11 h 14"/>
                <a:gd name="T52" fmla="*/ 389 w 551"/>
                <a:gd name="T53" fmla="*/ 9 h 14"/>
                <a:gd name="T54" fmla="*/ 377 w 551"/>
                <a:gd name="T55" fmla="*/ 10 h 14"/>
                <a:gd name="T56" fmla="*/ 494 w 551"/>
                <a:gd name="T57" fmla="*/ 8 h 14"/>
                <a:gd name="T58" fmla="*/ 510 w 551"/>
                <a:gd name="T59" fmla="*/ 9 h 14"/>
                <a:gd name="T60" fmla="*/ 551 w 551"/>
                <a:gd name="T61"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51" h="14">
                  <a:moveTo>
                    <a:pt x="495" y="10"/>
                  </a:moveTo>
                  <a:lnTo>
                    <a:pt x="495" y="10"/>
                  </a:lnTo>
                  <a:lnTo>
                    <a:pt x="461" y="9"/>
                  </a:lnTo>
                  <a:cubicBezTo>
                    <a:pt x="469" y="10"/>
                    <a:pt x="482" y="10"/>
                    <a:pt x="495" y="10"/>
                  </a:cubicBezTo>
                  <a:close/>
                  <a:moveTo>
                    <a:pt x="551" y="9"/>
                  </a:moveTo>
                  <a:lnTo>
                    <a:pt x="551" y="9"/>
                  </a:lnTo>
                  <a:lnTo>
                    <a:pt x="532" y="13"/>
                  </a:lnTo>
                  <a:cubicBezTo>
                    <a:pt x="425" y="14"/>
                    <a:pt x="387" y="13"/>
                    <a:pt x="294" y="13"/>
                  </a:cubicBezTo>
                  <a:cubicBezTo>
                    <a:pt x="287" y="12"/>
                    <a:pt x="298" y="12"/>
                    <a:pt x="304" y="12"/>
                  </a:cubicBezTo>
                  <a:cubicBezTo>
                    <a:pt x="238" y="13"/>
                    <a:pt x="140" y="12"/>
                    <a:pt x="93" y="14"/>
                  </a:cubicBezTo>
                  <a:cubicBezTo>
                    <a:pt x="72" y="14"/>
                    <a:pt x="17" y="13"/>
                    <a:pt x="38" y="12"/>
                  </a:cubicBezTo>
                  <a:cubicBezTo>
                    <a:pt x="28" y="12"/>
                    <a:pt x="16" y="12"/>
                    <a:pt x="4" y="12"/>
                  </a:cubicBezTo>
                  <a:cubicBezTo>
                    <a:pt x="1" y="11"/>
                    <a:pt x="30" y="12"/>
                    <a:pt x="31" y="11"/>
                  </a:cubicBezTo>
                  <a:cubicBezTo>
                    <a:pt x="22" y="11"/>
                    <a:pt x="18" y="10"/>
                    <a:pt x="16" y="11"/>
                  </a:cubicBezTo>
                  <a:cubicBezTo>
                    <a:pt x="32" y="10"/>
                    <a:pt x="0" y="6"/>
                    <a:pt x="73" y="6"/>
                  </a:cubicBezTo>
                  <a:cubicBezTo>
                    <a:pt x="101" y="9"/>
                    <a:pt x="22" y="7"/>
                    <a:pt x="39" y="10"/>
                  </a:cubicBezTo>
                  <a:cubicBezTo>
                    <a:pt x="63" y="10"/>
                    <a:pt x="60" y="9"/>
                    <a:pt x="62" y="8"/>
                  </a:cubicBezTo>
                  <a:cubicBezTo>
                    <a:pt x="93" y="8"/>
                    <a:pt x="92" y="9"/>
                    <a:pt x="90" y="10"/>
                  </a:cubicBezTo>
                  <a:cubicBezTo>
                    <a:pt x="102" y="9"/>
                    <a:pt x="141" y="10"/>
                    <a:pt x="157" y="9"/>
                  </a:cubicBezTo>
                  <a:cubicBezTo>
                    <a:pt x="216" y="8"/>
                    <a:pt x="154" y="11"/>
                    <a:pt x="193" y="11"/>
                  </a:cubicBezTo>
                  <a:lnTo>
                    <a:pt x="215" y="8"/>
                  </a:lnTo>
                  <a:lnTo>
                    <a:pt x="280" y="8"/>
                  </a:lnTo>
                  <a:cubicBezTo>
                    <a:pt x="373" y="7"/>
                    <a:pt x="266" y="2"/>
                    <a:pt x="373" y="0"/>
                  </a:cubicBezTo>
                  <a:cubicBezTo>
                    <a:pt x="359" y="2"/>
                    <a:pt x="402" y="5"/>
                    <a:pt x="452" y="6"/>
                  </a:cubicBezTo>
                  <a:cubicBezTo>
                    <a:pt x="422" y="6"/>
                    <a:pt x="367" y="8"/>
                    <a:pt x="329" y="7"/>
                  </a:cubicBezTo>
                  <a:cubicBezTo>
                    <a:pt x="383" y="10"/>
                    <a:pt x="254" y="8"/>
                    <a:pt x="282" y="11"/>
                  </a:cubicBezTo>
                  <a:cubicBezTo>
                    <a:pt x="309" y="9"/>
                    <a:pt x="354" y="9"/>
                    <a:pt x="389" y="9"/>
                  </a:cubicBezTo>
                  <a:lnTo>
                    <a:pt x="377" y="10"/>
                  </a:lnTo>
                  <a:cubicBezTo>
                    <a:pt x="414" y="10"/>
                    <a:pt x="442" y="7"/>
                    <a:pt x="494" y="8"/>
                  </a:cubicBezTo>
                  <a:cubicBezTo>
                    <a:pt x="519" y="8"/>
                    <a:pt x="514" y="9"/>
                    <a:pt x="510" y="9"/>
                  </a:cubicBezTo>
                  <a:cubicBezTo>
                    <a:pt x="531" y="9"/>
                    <a:pt x="551" y="8"/>
                    <a:pt x="551"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9" name="Freeform 27"/>
            <p:cNvSpPr>
              <a:spLocks/>
            </p:cNvSpPr>
            <p:nvPr/>
          </p:nvSpPr>
          <p:spPr bwMode="invGray">
            <a:xfrm>
              <a:off x="11777663" y="2757488"/>
              <a:ext cx="19050" cy="3175"/>
            </a:xfrm>
            <a:custGeom>
              <a:avLst/>
              <a:gdLst>
                <a:gd name="T0" fmla="*/ 0 w 10"/>
                <a:gd name="T1" fmla="*/ 0 h 1"/>
                <a:gd name="T2" fmla="*/ 0 w 10"/>
                <a:gd name="T3" fmla="*/ 0 h 1"/>
                <a:gd name="T4" fmla="*/ 10 w 10"/>
                <a:gd name="T5" fmla="*/ 1 h 1"/>
                <a:gd name="T6" fmla="*/ 0 w 10"/>
                <a:gd name="T7" fmla="*/ 0 h 1"/>
              </a:gdLst>
              <a:ahLst/>
              <a:cxnLst>
                <a:cxn ang="0">
                  <a:pos x="T0" y="T1"/>
                </a:cxn>
                <a:cxn ang="0">
                  <a:pos x="T2" y="T3"/>
                </a:cxn>
                <a:cxn ang="0">
                  <a:pos x="T4" y="T5"/>
                </a:cxn>
                <a:cxn ang="0">
                  <a:pos x="T6" y="T7"/>
                </a:cxn>
              </a:cxnLst>
              <a:rect l="0" t="0" r="r" b="b"/>
              <a:pathLst>
                <a:path w="10" h="1">
                  <a:moveTo>
                    <a:pt x="0" y="0"/>
                  </a:moveTo>
                  <a:lnTo>
                    <a:pt x="0" y="0"/>
                  </a:lnTo>
                  <a:lnTo>
                    <a:pt x="10" y="1"/>
                  </a:lnTo>
                  <a:cubicBezTo>
                    <a:pt x="8" y="1"/>
                    <a:pt x="4" y="1"/>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0" name="Freeform 28"/>
            <p:cNvSpPr>
              <a:spLocks/>
            </p:cNvSpPr>
            <p:nvPr/>
          </p:nvSpPr>
          <p:spPr bwMode="invGray">
            <a:xfrm>
              <a:off x="5983288" y="2741613"/>
              <a:ext cx="38100" cy="0"/>
            </a:xfrm>
            <a:custGeom>
              <a:avLst/>
              <a:gdLst>
                <a:gd name="T0" fmla="*/ 0 w 20"/>
                <a:gd name="T1" fmla="*/ 0 w 20"/>
                <a:gd name="T2" fmla="*/ 20 w 20"/>
                <a:gd name="T3" fmla="*/ 0 w 20"/>
              </a:gdLst>
              <a:ahLst/>
              <a:cxnLst>
                <a:cxn ang="0">
                  <a:pos x="T0" y="0"/>
                </a:cxn>
                <a:cxn ang="0">
                  <a:pos x="T1" y="0"/>
                </a:cxn>
                <a:cxn ang="0">
                  <a:pos x="T2" y="0"/>
                </a:cxn>
                <a:cxn ang="0">
                  <a:pos x="T3" y="0"/>
                </a:cxn>
              </a:cxnLst>
              <a:rect l="0" t="0" r="r" b="b"/>
              <a:pathLst>
                <a:path w="20">
                  <a:moveTo>
                    <a:pt x="0" y="0"/>
                  </a:moveTo>
                  <a:lnTo>
                    <a:pt x="0" y="0"/>
                  </a:lnTo>
                  <a:lnTo>
                    <a:pt x="20"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1" name="Freeform 29"/>
            <p:cNvSpPr>
              <a:spLocks/>
            </p:cNvSpPr>
            <p:nvPr/>
          </p:nvSpPr>
          <p:spPr bwMode="invGray">
            <a:xfrm>
              <a:off x="6832600" y="2713038"/>
              <a:ext cx="53975" cy="1587"/>
            </a:xfrm>
            <a:custGeom>
              <a:avLst/>
              <a:gdLst>
                <a:gd name="T0" fmla="*/ 0 w 28"/>
                <a:gd name="T1" fmla="*/ 1 h 1"/>
                <a:gd name="T2" fmla="*/ 0 w 28"/>
                <a:gd name="T3" fmla="*/ 1 h 1"/>
                <a:gd name="T4" fmla="*/ 28 w 28"/>
                <a:gd name="T5" fmla="*/ 0 h 1"/>
                <a:gd name="T6" fmla="*/ 0 w 28"/>
                <a:gd name="T7" fmla="*/ 1 h 1"/>
              </a:gdLst>
              <a:ahLst/>
              <a:cxnLst>
                <a:cxn ang="0">
                  <a:pos x="T0" y="T1"/>
                </a:cxn>
                <a:cxn ang="0">
                  <a:pos x="T2" y="T3"/>
                </a:cxn>
                <a:cxn ang="0">
                  <a:pos x="T4" y="T5"/>
                </a:cxn>
                <a:cxn ang="0">
                  <a:pos x="T6" y="T7"/>
                </a:cxn>
              </a:cxnLst>
              <a:rect l="0" t="0" r="r" b="b"/>
              <a:pathLst>
                <a:path w="28" h="1">
                  <a:moveTo>
                    <a:pt x="0" y="1"/>
                  </a:moveTo>
                  <a:lnTo>
                    <a:pt x="0" y="1"/>
                  </a:lnTo>
                  <a:lnTo>
                    <a:pt x="28" y="0"/>
                  </a:lnTo>
                  <a:cubicBezTo>
                    <a:pt x="17" y="0"/>
                    <a:pt x="8" y="1"/>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2" name="Freeform 30"/>
            <p:cNvSpPr>
              <a:spLocks/>
            </p:cNvSpPr>
            <p:nvPr/>
          </p:nvSpPr>
          <p:spPr bwMode="invGray">
            <a:xfrm>
              <a:off x="11317288" y="2755900"/>
              <a:ext cx="9525" cy="0"/>
            </a:xfrm>
            <a:custGeom>
              <a:avLst/>
              <a:gdLst>
                <a:gd name="T0" fmla="*/ 5 w 5"/>
                <a:gd name="T1" fmla="*/ 5 w 5"/>
                <a:gd name="T2" fmla="*/ 4 w 5"/>
                <a:gd name="T3" fmla="*/ 0 w 5"/>
                <a:gd name="T4" fmla="*/ 5 w 5"/>
              </a:gdLst>
              <a:ahLst/>
              <a:cxnLst>
                <a:cxn ang="0">
                  <a:pos x="T0" y="0"/>
                </a:cxn>
                <a:cxn ang="0">
                  <a:pos x="T1" y="0"/>
                </a:cxn>
                <a:cxn ang="0">
                  <a:pos x="T2" y="0"/>
                </a:cxn>
                <a:cxn ang="0">
                  <a:pos x="T3" y="0"/>
                </a:cxn>
                <a:cxn ang="0">
                  <a:pos x="T4" y="0"/>
                </a:cxn>
              </a:cxnLst>
              <a:rect l="0" t="0" r="r" b="b"/>
              <a:pathLst>
                <a:path w="5">
                  <a:moveTo>
                    <a:pt x="5" y="0"/>
                  </a:moveTo>
                  <a:lnTo>
                    <a:pt x="5" y="0"/>
                  </a:lnTo>
                  <a:lnTo>
                    <a:pt x="4" y="0"/>
                  </a:lnTo>
                  <a:lnTo>
                    <a:pt x="0" y="0"/>
                  </a:lnTo>
                  <a:lnTo>
                    <a:pt x="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3" name="Freeform 31"/>
            <p:cNvSpPr>
              <a:spLocks/>
            </p:cNvSpPr>
            <p:nvPr/>
          </p:nvSpPr>
          <p:spPr bwMode="invGray">
            <a:xfrm>
              <a:off x="8534400" y="2735263"/>
              <a:ext cx="30163" cy="0"/>
            </a:xfrm>
            <a:custGeom>
              <a:avLst/>
              <a:gdLst>
                <a:gd name="T0" fmla="*/ 0 w 16"/>
                <a:gd name="T1" fmla="*/ 0 w 16"/>
                <a:gd name="T2" fmla="*/ 16 w 16"/>
                <a:gd name="T3" fmla="*/ 0 w 16"/>
              </a:gdLst>
              <a:ahLst/>
              <a:cxnLst>
                <a:cxn ang="0">
                  <a:pos x="T0" y="0"/>
                </a:cxn>
                <a:cxn ang="0">
                  <a:pos x="T1" y="0"/>
                </a:cxn>
                <a:cxn ang="0">
                  <a:pos x="T2" y="0"/>
                </a:cxn>
                <a:cxn ang="0">
                  <a:pos x="T3" y="0"/>
                </a:cxn>
              </a:cxnLst>
              <a:rect l="0" t="0" r="r" b="b"/>
              <a:pathLst>
                <a:path w="16">
                  <a:moveTo>
                    <a:pt x="0" y="0"/>
                  </a:moveTo>
                  <a:lnTo>
                    <a:pt x="0" y="0"/>
                  </a:lnTo>
                  <a:cubicBezTo>
                    <a:pt x="4" y="0"/>
                    <a:pt x="9" y="0"/>
                    <a:pt x="16" y="0"/>
                  </a:cubicBezTo>
                  <a:cubicBezTo>
                    <a:pt x="15" y="0"/>
                    <a:pt x="9"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4" name="Freeform 32"/>
            <p:cNvSpPr>
              <a:spLocks/>
            </p:cNvSpPr>
            <p:nvPr/>
          </p:nvSpPr>
          <p:spPr bwMode="invGray">
            <a:xfrm>
              <a:off x="6821488" y="2714625"/>
              <a:ext cx="9525" cy="0"/>
            </a:xfrm>
            <a:custGeom>
              <a:avLst/>
              <a:gdLst>
                <a:gd name="T0" fmla="*/ 0 w 5"/>
                <a:gd name="T1" fmla="*/ 0 w 5"/>
                <a:gd name="T2" fmla="*/ 2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2" y="0"/>
                  </a:lnTo>
                  <a:lnTo>
                    <a:pt x="5"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5" name="Freeform 33"/>
            <p:cNvSpPr>
              <a:spLocks/>
            </p:cNvSpPr>
            <p:nvPr/>
          </p:nvSpPr>
          <p:spPr bwMode="invGray">
            <a:xfrm>
              <a:off x="5583238" y="2719388"/>
              <a:ext cx="25400" cy="0"/>
            </a:xfrm>
            <a:custGeom>
              <a:avLst/>
              <a:gdLst>
                <a:gd name="T0" fmla="*/ 13 w 13"/>
                <a:gd name="T1" fmla="*/ 13 w 13"/>
                <a:gd name="T2" fmla="*/ 0 w 13"/>
                <a:gd name="T3" fmla="*/ 13 w 13"/>
              </a:gdLst>
              <a:ahLst/>
              <a:cxnLst>
                <a:cxn ang="0">
                  <a:pos x="T0" y="0"/>
                </a:cxn>
                <a:cxn ang="0">
                  <a:pos x="T1" y="0"/>
                </a:cxn>
                <a:cxn ang="0">
                  <a:pos x="T2" y="0"/>
                </a:cxn>
                <a:cxn ang="0">
                  <a:pos x="T3" y="0"/>
                </a:cxn>
              </a:cxnLst>
              <a:rect l="0" t="0" r="r" b="b"/>
              <a:pathLst>
                <a:path w="13">
                  <a:moveTo>
                    <a:pt x="13" y="0"/>
                  </a:moveTo>
                  <a:lnTo>
                    <a:pt x="13" y="0"/>
                  </a:lnTo>
                  <a:lnTo>
                    <a:pt x="0" y="0"/>
                  </a:lnTo>
                  <a:lnTo>
                    <a:pt x="1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6" name="Freeform 34"/>
            <p:cNvSpPr>
              <a:spLocks/>
            </p:cNvSpPr>
            <p:nvPr/>
          </p:nvSpPr>
          <p:spPr bwMode="invGray">
            <a:xfrm>
              <a:off x="5638800" y="2740025"/>
              <a:ext cx="23813" cy="1587"/>
            </a:xfrm>
            <a:custGeom>
              <a:avLst/>
              <a:gdLst>
                <a:gd name="T0" fmla="*/ 12 w 12"/>
                <a:gd name="T1" fmla="*/ 0 h 1"/>
                <a:gd name="T2" fmla="*/ 12 w 12"/>
                <a:gd name="T3" fmla="*/ 0 h 1"/>
                <a:gd name="T4" fmla="*/ 0 w 12"/>
                <a:gd name="T5" fmla="*/ 1 h 1"/>
                <a:gd name="T6" fmla="*/ 12 w 12"/>
                <a:gd name="T7" fmla="*/ 0 h 1"/>
              </a:gdLst>
              <a:ahLst/>
              <a:cxnLst>
                <a:cxn ang="0">
                  <a:pos x="T0" y="T1"/>
                </a:cxn>
                <a:cxn ang="0">
                  <a:pos x="T2" y="T3"/>
                </a:cxn>
                <a:cxn ang="0">
                  <a:pos x="T4" y="T5"/>
                </a:cxn>
                <a:cxn ang="0">
                  <a:pos x="T6" y="T7"/>
                </a:cxn>
              </a:cxnLst>
              <a:rect l="0" t="0" r="r" b="b"/>
              <a:pathLst>
                <a:path w="12" h="1">
                  <a:moveTo>
                    <a:pt x="12" y="0"/>
                  </a:moveTo>
                  <a:lnTo>
                    <a:pt x="12" y="0"/>
                  </a:lnTo>
                  <a:lnTo>
                    <a:pt x="0" y="1"/>
                  </a:lnTo>
                  <a:lnTo>
                    <a:pt x="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7" name="Freeform 35"/>
            <p:cNvSpPr>
              <a:spLocks/>
            </p:cNvSpPr>
            <p:nvPr/>
          </p:nvSpPr>
          <p:spPr bwMode="invGray">
            <a:xfrm>
              <a:off x="4303712" y="2728913"/>
              <a:ext cx="50800" cy="0"/>
            </a:xfrm>
            <a:custGeom>
              <a:avLst/>
              <a:gdLst>
                <a:gd name="T0" fmla="*/ 26 w 26"/>
                <a:gd name="T1" fmla="*/ 26 w 26"/>
                <a:gd name="T2" fmla="*/ 0 w 26"/>
                <a:gd name="T3" fmla="*/ 26 w 26"/>
              </a:gdLst>
              <a:ahLst/>
              <a:cxnLst>
                <a:cxn ang="0">
                  <a:pos x="T0" y="0"/>
                </a:cxn>
                <a:cxn ang="0">
                  <a:pos x="T1" y="0"/>
                </a:cxn>
                <a:cxn ang="0">
                  <a:pos x="T2" y="0"/>
                </a:cxn>
                <a:cxn ang="0">
                  <a:pos x="T3" y="0"/>
                </a:cxn>
              </a:cxnLst>
              <a:rect l="0" t="0" r="r" b="b"/>
              <a:pathLst>
                <a:path w="26">
                  <a:moveTo>
                    <a:pt x="26" y="0"/>
                  </a:moveTo>
                  <a:lnTo>
                    <a:pt x="26" y="0"/>
                  </a:lnTo>
                  <a:lnTo>
                    <a:pt x="0" y="0"/>
                  </a:lnTo>
                  <a:cubicBezTo>
                    <a:pt x="13" y="0"/>
                    <a:pt x="20" y="0"/>
                    <a:pt x="26"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8" name="Freeform 36"/>
            <p:cNvSpPr>
              <a:spLocks/>
            </p:cNvSpPr>
            <p:nvPr/>
          </p:nvSpPr>
          <p:spPr bwMode="invGray">
            <a:xfrm>
              <a:off x="5519738" y="2735263"/>
              <a:ext cx="9525" cy="3175"/>
            </a:xfrm>
            <a:custGeom>
              <a:avLst/>
              <a:gdLst>
                <a:gd name="T0" fmla="*/ 4 w 5"/>
                <a:gd name="T1" fmla="*/ 0 h 1"/>
                <a:gd name="T2" fmla="*/ 4 w 5"/>
                <a:gd name="T3" fmla="*/ 0 h 1"/>
                <a:gd name="T4" fmla="*/ 0 w 5"/>
                <a:gd name="T5" fmla="*/ 1 h 1"/>
                <a:gd name="T6" fmla="*/ 4 w 5"/>
                <a:gd name="T7" fmla="*/ 0 h 1"/>
              </a:gdLst>
              <a:ahLst/>
              <a:cxnLst>
                <a:cxn ang="0">
                  <a:pos x="T0" y="T1"/>
                </a:cxn>
                <a:cxn ang="0">
                  <a:pos x="T2" y="T3"/>
                </a:cxn>
                <a:cxn ang="0">
                  <a:pos x="T4" y="T5"/>
                </a:cxn>
                <a:cxn ang="0">
                  <a:pos x="T6" y="T7"/>
                </a:cxn>
              </a:cxnLst>
              <a:rect l="0" t="0" r="r" b="b"/>
              <a:pathLst>
                <a:path w="5" h="1">
                  <a:moveTo>
                    <a:pt x="4" y="0"/>
                  </a:moveTo>
                  <a:lnTo>
                    <a:pt x="4" y="0"/>
                  </a:lnTo>
                  <a:lnTo>
                    <a:pt x="0" y="1"/>
                  </a:lnTo>
                  <a:cubicBezTo>
                    <a:pt x="3" y="1"/>
                    <a:pt x="5" y="1"/>
                    <a:pt x="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9" name="Freeform 37"/>
            <p:cNvSpPr>
              <a:spLocks/>
            </p:cNvSpPr>
            <p:nvPr/>
          </p:nvSpPr>
          <p:spPr bwMode="invGray">
            <a:xfrm>
              <a:off x="12096750" y="2784475"/>
              <a:ext cx="6350" cy="0"/>
            </a:xfrm>
            <a:custGeom>
              <a:avLst/>
              <a:gdLst>
                <a:gd name="T0" fmla="*/ 3 w 3"/>
                <a:gd name="T1" fmla="*/ 3 w 3"/>
                <a:gd name="T2" fmla="*/ 1 w 3"/>
                <a:gd name="T3" fmla="*/ 0 w 3"/>
                <a:gd name="T4" fmla="*/ 3 w 3"/>
              </a:gdLst>
              <a:ahLst/>
              <a:cxnLst>
                <a:cxn ang="0">
                  <a:pos x="T0" y="0"/>
                </a:cxn>
                <a:cxn ang="0">
                  <a:pos x="T1" y="0"/>
                </a:cxn>
                <a:cxn ang="0">
                  <a:pos x="T2" y="0"/>
                </a:cxn>
                <a:cxn ang="0">
                  <a:pos x="T3" y="0"/>
                </a:cxn>
                <a:cxn ang="0">
                  <a:pos x="T4" y="0"/>
                </a:cxn>
              </a:cxnLst>
              <a:rect l="0" t="0" r="r" b="b"/>
              <a:pathLst>
                <a:path w="3">
                  <a:moveTo>
                    <a:pt x="3" y="0"/>
                  </a:moveTo>
                  <a:lnTo>
                    <a:pt x="3" y="0"/>
                  </a:lnTo>
                  <a:lnTo>
                    <a:pt x="1" y="0"/>
                  </a:lnTo>
                  <a:lnTo>
                    <a:pt x="0" y="0"/>
                  </a:lnTo>
                  <a:lnTo>
                    <a:pt x="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0" name="Freeform 38"/>
            <p:cNvSpPr>
              <a:spLocks/>
            </p:cNvSpPr>
            <p:nvPr/>
          </p:nvSpPr>
          <p:spPr bwMode="invGray">
            <a:xfrm>
              <a:off x="12225338" y="2773363"/>
              <a:ext cx="46038" cy="0"/>
            </a:xfrm>
            <a:custGeom>
              <a:avLst/>
              <a:gdLst>
                <a:gd name="T0" fmla="*/ 0 w 24"/>
                <a:gd name="T1" fmla="*/ 0 w 24"/>
                <a:gd name="T2" fmla="*/ 24 w 24"/>
                <a:gd name="T3" fmla="*/ 0 w 24"/>
              </a:gdLst>
              <a:ahLst/>
              <a:cxnLst>
                <a:cxn ang="0">
                  <a:pos x="T0" y="0"/>
                </a:cxn>
                <a:cxn ang="0">
                  <a:pos x="T1" y="0"/>
                </a:cxn>
                <a:cxn ang="0">
                  <a:pos x="T2" y="0"/>
                </a:cxn>
                <a:cxn ang="0">
                  <a:pos x="T3" y="0"/>
                </a:cxn>
              </a:cxnLst>
              <a:rect l="0" t="0" r="r" b="b"/>
              <a:pathLst>
                <a:path w="24">
                  <a:moveTo>
                    <a:pt x="0" y="0"/>
                  </a:moveTo>
                  <a:lnTo>
                    <a:pt x="0" y="0"/>
                  </a:lnTo>
                  <a:lnTo>
                    <a:pt x="24" y="0"/>
                  </a:lnTo>
                  <a:cubicBezTo>
                    <a:pt x="15" y="0"/>
                    <a:pt x="6"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1" name="Freeform 39"/>
            <p:cNvSpPr>
              <a:spLocks/>
            </p:cNvSpPr>
            <p:nvPr/>
          </p:nvSpPr>
          <p:spPr bwMode="invGray">
            <a:xfrm>
              <a:off x="9274175" y="2746375"/>
              <a:ext cx="55563" cy="4762"/>
            </a:xfrm>
            <a:custGeom>
              <a:avLst/>
              <a:gdLst>
                <a:gd name="T0" fmla="*/ 0 w 29"/>
                <a:gd name="T1" fmla="*/ 1 h 2"/>
                <a:gd name="T2" fmla="*/ 0 w 29"/>
                <a:gd name="T3" fmla="*/ 1 h 2"/>
                <a:gd name="T4" fmla="*/ 15 w 29"/>
                <a:gd name="T5" fmla="*/ 2 h 2"/>
                <a:gd name="T6" fmla="*/ 0 w 29"/>
                <a:gd name="T7" fmla="*/ 1 h 2"/>
              </a:gdLst>
              <a:ahLst/>
              <a:cxnLst>
                <a:cxn ang="0">
                  <a:pos x="T0" y="T1"/>
                </a:cxn>
                <a:cxn ang="0">
                  <a:pos x="T2" y="T3"/>
                </a:cxn>
                <a:cxn ang="0">
                  <a:pos x="T4" y="T5"/>
                </a:cxn>
                <a:cxn ang="0">
                  <a:pos x="T6" y="T7"/>
                </a:cxn>
              </a:cxnLst>
              <a:rect l="0" t="0" r="r" b="b"/>
              <a:pathLst>
                <a:path w="29" h="2">
                  <a:moveTo>
                    <a:pt x="0" y="1"/>
                  </a:moveTo>
                  <a:lnTo>
                    <a:pt x="0" y="1"/>
                  </a:lnTo>
                  <a:cubicBezTo>
                    <a:pt x="7" y="1"/>
                    <a:pt x="23" y="2"/>
                    <a:pt x="15" y="2"/>
                  </a:cubicBezTo>
                  <a:cubicBezTo>
                    <a:pt x="29" y="2"/>
                    <a:pt x="2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2" name="Freeform 40"/>
            <p:cNvSpPr>
              <a:spLocks/>
            </p:cNvSpPr>
            <p:nvPr/>
          </p:nvSpPr>
          <p:spPr bwMode="invGray">
            <a:xfrm>
              <a:off x="11847513" y="2827338"/>
              <a:ext cx="34925" cy="3175"/>
            </a:xfrm>
            <a:custGeom>
              <a:avLst/>
              <a:gdLst>
                <a:gd name="T0" fmla="*/ 3 w 18"/>
                <a:gd name="T1" fmla="*/ 1 h 1"/>
                <a:gd name="T2" fmla="*/ 3 w 18"/>
                <a:gd name="T3" fmla="*/ 1 h 1"/>
                <a:gd name="T4" fmla="*/ 18 w 18"/>
                <a:gd name="T5" fmla="*/ 0 h 1"/>
                <a:gd name="T6" fmla="*/ 3 w 18"/>
                <a:gd name="T7" fmla="*/ 1 h 1"/>
              </a:gdLst>
              <a:ahLst/>
              <a:cxnLst>
                <a:cxn ang="0">
                  <a:pos x="T0" y="T1"/>
                </a:cxn>
                <a:cxn ang="0">
                  <a:pos x="T2" y="T3"/>
                </a:cxn>
                <a:cxn ang="0">
                  <a:pos x="T4" y="T5"/>
                </a:cxn>
                <a:cxn ang="0">
                  <a:pos x="T6" y="T7"/>
                </a:cxn>
              </a:cxnLst>
              <a:rect l="0" t="0" r="r" b="b"/>
              <a:pathLst>
                <a:path w="18" h="1">
                  <a:moveTo>
                    <a:pt x="3" y="1"/>
                  </a:moveTo>
                  <a:lnTo>
                    <a:pt x="3" y="1"/>
                  </a:lnTo>
                  <a:cubicBezTo>
                    <a:pt x="7" y="1"/>
                    <a:pt x="13" y="0"/>
                    <a:pt x="18" y="0"/>
                  </a:cubicBezTo>
                  <a:cubicBezTo>
                    <a:pt x="8"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3" name="Freeform 41"/>
            <p:cNvSpPr>
              <a:spLocks/>
            </p:cNvSpPr>
            <p:nvPr/>
          </p:nvSpPr>
          <p:spPr bwMode="invGray">
            <a:xfrm>
              <a:off x="11882438" y="2825750"/>
              <a:ext cx="25400" cy="1587"/>
            </a:xfrm>
            <a:custGeom>
              <a:avLst/>
              <a:gdLst>
                <a:gd name="T0" fmla="*/ 0 w 14"/>
                <a:gd name="T1" fmla="*/ 1 h 1"/>
                <a:gd name="T2" fmla="*/ 0 w 14"/>
                <a:gd name="T3" fmla="*/ 1 h 1"/>
                <a:gd name="T4" fmla="*/ 14 w 14"/>
                <a:gd name="T5" fmla="*/ 0 h 1"/>
                <a:gd name="T6" fmla="*/ 0 w 14"/>
                <a:gd name="T7" fmla="*/ 1 h 1"/>
              </a:gdLst>
              <a:ahLst/>
              <a:cxnLst>
                <a:cxn ang="0">
                  <a:pos x="T0" y="T1"/>
                </a:cxn>
                <a:cxn ang="0">
                  <a:pos x="T2" y="T3"/>
                </a:cxn>
                <a:cxn ang="0">
                  <a:pos x="T4" y="T5"/>
                </a:cxn>
                <a:cxn ang="0">
                  <a:pos x="T6" y="T7"/>
                </a:cxn>
              </a:cxnLst>
              <a:rect l="0" t="0" r="r" b="b"/>
              <a:pathLst>
                <a:path w="14" h="1">
                  <a:moveTo>
                    <a:pt x="0" y="1"/>
                  </a:moveTo>
                  <a:lnTo>
                    <a:pt x="0" y="1"/>
                  </a:lnTo>
                  <a:lnTo>
                    <a:pt x="14"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4" name="Freeform 42"/>
            <p:cNvSpPr>
              <a:spLocks/>
            </p:cNvSpPr>
            <p:nvPr/>
          </p:nvSpPr>
          <p:spPr bwMode="invGray">
            <a:xfrm>
              <a:off x="8915400" y="2809875"/>
              <a:ext cx="15875" cy="1587"/>
            </a:xfrm>
            <a:custGeom>
              <a:avLst/>
              <a:gdLst>
                <a:gd name="T0" fmla="*/ 8 w 8"/>
                <a:gd name="T1" fmla="*/ 1 h 1"/>
                <a:gd name="T2" fmla="*/ 8 w 8"/>
                <a:gd name="T3" fmla="*/ 1 h 1"/>
                <a:gd name="T4" fmla="*/ 0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cubicBezTo>
                    <a:pt x="6" y="0"/>
                    <a:pt x="3" y="0"/>
                    <a:pt x="0" y="0"/>
                  </a:cubicBezTo>
                  <a:cubicBezTo>
                    <a:pt x="1" y="0"/>
                    <a:pt x="4"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5" name="Freeform 43"/>
            <p:cNvSpPr>
              <a:spLocks/>
            </p:cNvSpPr>
            <p:nvPr/>
          </p:nvSpPr>
          <p:spPr bwMode="invGray">
            <a:xfrm>
              <a:off x="12109450" y="2752725"/>
              <a:ext cx="454025" cy="23812"/>
            </a:xfrm>
            <a:custGeom>
              <a:avLst/>
              <a:gdLst>
                <a:gd name="T0" fmla="*/ 102 w 236"/>
                <a:gd name="T1" fmla="*/ 10 h 10"/>
                <a:gd name="T2" fmla="*/ 102 w 236"/>
                <a:gd name="T3" fmla="*/ 10 h 10"/>
                <a:gd name="T4" fmla="*/ 123 w 236"/>
                <a:gd name="T5" fmla="*/ 7 h 10"/>
                <a:gd name="T6" fmla="*/ 200 w 236"/>
                <a:gd name="T7" fmla="*/ 6 h 10"/>
                <a:gd name="T8" fmla="*/ 203 w 236"/>
                <a:gd name="T9" fmla="*/ 3 h 10"/>
                <a:gd name="T10" fmla="*/ 160 w 236"/>
                <a:gd name="T11" fmla="*/ 4 h 10"/>
                <a:gd name="T12" fmla="*/ 202 w 236"/>
                <a:gd name="T13" fmla="*/ 3 h 10"/>
                <a:gd name="T14" fmla="*/ 198 w 236"/>
                <a:gd name="T15" fmla="*/ 0 h 10"/>
                <a:gd name="T16" fmla="*/ 0 w 236"/>
                <a:gd name="T17" fmla="*/ 4 h 10"/>
                <a:gd name="T18" fmla="*/ 137 w 236"/>
                <a:gd name="T19" fmla="*/ 4 h 10"/>
                <a:gd name="T20" fmla="*/ 121 w 236"/>
                <a:gd name="T21" fmla="*/ 6 h 10"/>
                <a:gd name="T22" fmla="*/ 8 w 236"/>
                <a:gd name="T23" fmla="*/ 5 h 10"/>
                <a:gd name="T24" fmla="*/ 104 w 236"/>
                <a:gd name="T25" fmla="*/ 7 h 10"/>
                <a:gd name="T26" fmla="*/ 84 w 236"/>
                <a:gd name="T27" fmla="*/ 9 h 10"/>
                <a:gd name="T28" fmla="*/ 102 w 236"/>
                <a:gd name="T2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6" h="10">
                  <a:moveTo>
                    <a:pt x="102" y="10"/>
                  </a:moveTo>
                  <a:lnTo>
                    <a:pt x="102" y="10"/>
                  </a:lnTo>
                  <a:cubicBezTo>
                    <a:pt x="107" y="9"/>
                    <a:pt x="208" y="8"/>
                    <a:pt x="123" y="7"/>
                  </a:cubicBezTo>
                  <a:cubicBezTo>
                    <a:pt x="126" y="4"/>
                    <a:pt x="177" y="6"/>
                    <a:pt x="200" y="6"/>
                  </a:cubicBezTo>
                  <a:cubicBezTo>
                    <a:pt x="184" y="5"/>
                    <a:pt x="208" y="4"/>
                    <a:pt x="203" y="3"/>
                  </a:cubicBezTo>
                  <a:cubicBezTo>
                    <a:pt x="192" y="4"/>
                    <a:pt x="179" y="4"/>
                    <a:pt x="160" y="4"/>
                  </a:cubicBezTo>
                  <a:cubicBezTo>
                    <a:pt x="152" y="3"/>
                    <a:pt x="180" y="2"/>
                    <a:pt x="202" y="3"/>
                  </a:cubicBezTo>
                  <a:cubicBezTo>
                    <a:pt x="175" y="1"/>
                    <a:pt x="236" y="1"/>
                    <a:pt x="198" y="0"/>
                  </a:cubicBezTo>
                  <a:cubicBezTo>
                    <a:pt x="116" y="0"/>
                    <a:pt x="57" y="0"/>
                    <a:pt x="0" y="4"/>
                  </a:cubicBezTo>
                  <a:cubicBezTo>
                    <a:pt x="46" y="3"/>
                    <a:pt x="99" y="3"/>
                    <a:pt x="137" y="4"/>
                  </a:cubicBezTo>
                  <a:lnTo>
                    <a:pt x="121" y="6"/>
                  </a:lnTo>
                  <a:cubicBezTo>
                    <a:pt x="78" y="4"/>
                    <a:pt x="51" y="5"/>
                    <a:pt x="8" y="5"/>
                  </a:cubicBezTo>
                  <a:lnTo>
                    <a:pt x="104" y="7"/>
                  </a:lnTo>
                  <a:cubicBezTo>
                    <a:pt x="149" y="9"/>
                    <a:pt x="119" y="9"/>
                    <a:pt x="84" y="9"/>
                  </a:cubicBezTo>
                  <a:cubicBezTo>
                    <a:pt x="92" y="9"/>
                    <a:pt x="100" y="9"/>
                    <a:pt x="102" y="1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6" name="Freeform 44"/>
            <p:cNvSpPr>
              <a:spLocks/>
            </p:cNvSpPr>
            <p:nvPr/>
          </p:nvSpPr>
          <p:spPr bwMode="invGray">
            <a:xfrm>
              <a:off x="12182475" y="2816225"/>
              <a:ext cx="9525" cy="0"/>
            </a:xfrm>
            <a:custGeom>
              <a:avLst/>
              <a:gdLst>
                <a:gd name="T0" fmla="*/ 0 w 5"/>
                <a:gd name="T1" fmla="*/ 0 w 5"/>
                <a:gd name="T2" fmla="*/ 1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1" y="0"/>
                  </a:lnTo>
                  <a:lnTo>
                    <a:pt x="5"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7" name="Freeform 45"/>
            <p:cNvSpPr>
              <a:spLocks/>
            </p:cNvSpPr>
            <p:nvPr/>
          </p:nvSpPr>
          <p:spPr bwMode="invGray">
            <a:xfrm>
              <a:off x="4348162" y="2827338"/>
              <a:ext cx="17463" cy="3175"/>
            </a:xfrm>
            <a:custGeom>
              <a:avLst/>
              <a:gdLst>
                <a:gd name="T0" fmla="*/ 8 w 9"/>
                <a:gd name="T1" fmla="*/ 0 h 1"/>
                <a:gd name="T2" fmla="*/ 8 w 9"/>
                <a:gd name="T3" fmla="*/ 0 h 1"/>
                <a:gd name="T4" fmla="*/ 0 w 9"/>
                <a:gd name="T5" fmla="*/ 1 h 1"/>
                <a:gd name="T6" fmla="*/ 8 w 9"/>
                <a:gd name="T7" fmla="*/ 0 h 1"/>
              </a:gdLst>
              <a:ahLst/>
              <a:cxnLst>
                <a:cxn ang="0">
                  <a:pos x="T0" y="T1"/>
                </a:cxn>
                <a:cxn ang="0">
                  <a:pos x="T2" y="T3"/>
                </a:cxn>
                <a:cxn ang="0">
                  <a:pos x="T4" y="T5"/>
                </a:cxn>
                <a:cxn ang="0">
                  <a:pos x="T6" y="T7"/>
                </a:cxn>
              </a:cxnLst>
              <a:rect l="0" t="0" r="r" b="b"/>
              <a:pathLst>
                <a:path w="9" h="1">
                  <a:moveTo>
                    <a:pt x="8" y="0"/>
                  </a:moveTo>
                  <a:lnTo>
                    <a:pt x="8" y="0"/>
                  </a:lnTo>
                  <a:lnTo>
                    <a:pt x="0" y="1"/>
                  </a:lnTo>
                  <a:cubicBezTo>
                    <a:pt x="7" y="0"/>
                    <a:pt x="9" y="0"/>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8" name="Freeform 46"/>
            <p:cNvSpPr>
              <a:spLocks/>
            </p:cNvSpPr>
            <p:nvPr/>
          </p:nvSpPr>
          <p:spPr bwMode="invGray">
            <a:xfrm>
              <a:off x="12071350" y="2790825"/>
              <a:ext cx="0" cy="0"/>
            </a:xfrm>
            <a:custGeom>
              <a:avLst/>
              <a:gdLst/>
              <a:ahLst/>
              <a:cxnLst>
                <a:cxn ang="0">
                  <a:pos x="0" y="0"/>
                </a:cxn>
                <a:cxn ang="0">
                  <a:pos x="0" y="0"/>
                </a:cxn>
                <a:cxn ang="0">
                  <a:pos x="0" y="0"/>
                </a:cxn>
                <a:cxn ang="0">
                  <a:pos x="0" y="0"/>
                </a:cxn>
              </a:cxnLst>
              <a:rect l="0" t="0" r="r" b="b"/>
              <a:pathLst>
                <a:path>
                  <a:moveTo>
                    <a:pt x="0" y="0"/>
                  </a:moveTo>
                  <a:lnTo>
                    <a:pt x="0" y="0"/>
                  </a:lnTo>
                  <a:lnTo>
                    <a:pt x="0" y="0"/>
                  </a:lnTo>
                  <a:cubicBezTo>
                    <a:pt x="0" y="0"/>
                    <a:pt x="0"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9" name="Freeform 47"/>
            <p:cNvSpPr>
              <a:spLocks/>
            </p:cNvSpPr>
            <p:nvPr/>
          </p:nvSpPr>
          <p:spPr bwMode="invGray">
            <a:xfrm>
              <a:off x="4754563" y="2827338"/>
              <a:ext cx="4763"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cubicBezTo>
                    <a:pt x="1" y="0"/>
                    <a:pt x="1" y="0"/>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0" name="Freeform 48"/>
            <p:cNvSpPr>
              <a:spLocks/>
            </p:cNvSpPr>
            <p:nvPr/>
          </p:nvSpPr>
          <p:spPr bwMode="invGray">
            <a:xfrm>
              <a:off x="4852988" y="2719388"/>
              <a:ext cx="9525" cy="3175"/>
            </a:xfrm>
            <a:custGeom>
              <a:avLst/>
              <a:gdLst>
                <a:gd name="T0" fmla="*/ 5 w 5"/>
                <a:gd name="T1" fmla="*/ 1 h 1"/>
                <a:gd name="T2" fmla="*/ 5 w 5"/>
                <a:gd name="T3" fmla="*/ 1 h 1"/>
                <a:gd name="T4" fmla="*/ 4 w 5"/>
                <a:gd name="T5" fmla="*/ 0 h 1"/>
                <a:gd name="T6" fmla="*/ 5 w 5"/>
                <a:gd name="T7" fmla="*/ 1 h 1"/>
              </a:gdLst>
              <a:ahLst/>
              <a:cxnLst>
                <a:cxn ang="0">
                  <a:pos x="T0" y="T1"/>
                </a:cxn>
                <a:cxn ang="0">
                  <a:pos x="T2" y="T3"/>
                </a:cxn>
                <a:cxn ang="0">
                  <a:pos x="T4" y="T5"/>
                </a:cxn>
                <a:cxn ang="0">
                  <a:pos x="T6" y="T7"/>
                </a:cxn>
              </a:cxnLst>
              <a:rect l="0" t="0" r="r" b="b"/>
              <a:pathLst>
                <a:path w="5" h="1">
                  <a:moveTo>
                    <a:pt x="5" y="1"/>
                  </a:moveTo>
                  <a:lnTo>
                    <a:pt x="5" y="1"/>
                  </a:lnTo>
                  <a:cubicBezTo>
                    <a:pt x="5" y="1"/>
                    <a:pt x="5" y="1"/>
                    <a:pt x="4" y="0"/>
                  </a:cubicBezTo>
                  <a:cubicBezTo>
                    <a:pt x="0" y="1"/>
                    <a:pt x="2" y="1"/>
                    <a:pt x="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1" name="Freeform 49"/>
            <p:cNvSpPr>
              <a:spLocks/>
            </p:cNvSpPr>
            <p:nvPr/>
          </p:nvSpPr>
          <p:spPr bwMode="invGray">
            <a:xfrm>
              <a:off x="4759325" y="2827338"/>
              <a:ext cx="0" cy="0"/>
            </a:xfrm>
            <a:custGeom>
              <a:avLst/>
              <a:gdLst/>
              <a:ahLst/>
              <a:cxnLst>
                <a:cxn ang="0">
                  <a:pos x="0" y="0"/>
                </a:cxn>
                <a:cxn ang="0">
                  <a:pos x="0" y="0"/>
                </a:cxn>
                <a:cxn ang="0">
                  <a:pos x="0" y="0"/>
                </a:cxn>
                <a:cxn ang="0">
                  <a:pos x="0" y="0"/>
                </a:cxn>
              </a:cxnLst>
              <a:rect l="0" t="0" r="r" b="b"/>
              <a:pathLst>
                <a:path>
                  <a:moveTo>
                    <a:pt x="0" y="0"/>
                  </a:moveTo>
                  <a:lnTo>
                    <a:pt x="0" y="0"/>
                  </a:lnTo>
                  <a:cubicBezTo>
                    <a:pt x="0" y="0"/>
                    <a:pt x="0" y="0"/>
                    <a:pt x="0" y="0"/>
                  </a:cubicBezTo>
                  <a:cubicBezTo>
                    <a:pt x="0" y="0"/>
                    <a:pt x="0"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2" name="Freeform 50"/>
            <p:cNvSpPr>
              <a:spLocks/>
            </p:cNvSpPr>
            <p:nvPr/>
          </p:nvSpPr>
          <p:spPr bwMode="invGray">
            <a:xfrm>
              <a:off x="6654800" y="2805113"/>
              <a:ext cx="19050" cy="1587"/>
            </a:xfrm>
            <a:custGeom>
              <a:avLst/>
              <a:gdLst>
                <a:gd name="T0" fmla="*/ 10 w 10"/>
                <a:gd name="T1" fmla="*/ 1 h 1"/>
                <a:gd name="T2" fmla="*/ 10 w 10"/>
                <a:gd name="T3" fmla="*/ 1 h 1"/>
                <a:gd name="T4" fmla="*/ 2 w 10"/>
                <a:gd name="T5" fmla="*/ 0 h 1"/>
                <a:gd name="T6" fmla="*/ 10 w 10"/>
                <a:gd name="T7" fmla="*/ 1 h 1"/>
              </a:gdLst>
              <a:ahLst/>
              <a:cxnLst>
                <a:cxn ang="0">
                  <a:pos x="T0" y="T1"/>
                </a:cxn>
                <a:cxn ang="0">
                  <a:pos x="T2" y="T3"/>
                </a:cxn>
                <a:cxn ang="0">
                  <a:pos x="T4" y="T5"/>
                </a:cxn>
                <a:cxn ang="0">
                  <a:pos x="T6" y="T7"/>
                </a:cxn>
              </a:cxnLst>
              <a:rect l="0" t="0" r="r" b="b"/>
              <a:pathLst>
                <a:path w="10" h="1">
                  <a:moveTo>
                    <a:pt x="10" y="1"/>
                  </a:moveTo>
                  <a:lnTo>
                    <a:pt x="10" y="1"/>
                  </a:lnTo>
                  <a:lnTo>
                    <a:pt x="2" y="0"/>
                  </a:lnTo>
                  <a:cubicBezTo>
                    <a:pt x="0" y="0"/>
                    <a:pt x="2" y="0"/>
                    <a:pt x="1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3" name="Freeform 51"/>
            <p:cNvSpPr>
              <a:spLocks/>
            </p:cNvSpPr>
            <p:nvPr/>
          </p:nvSpPr>
          <p:spPr bwMode="invGray">
            <a:xfrm>
              <a:off x="6289675" y="2798763"/>
              <a:ext cx="6350" cy="0"/>
            </a:xfrm>
            <a:custGeom>
              <a:avLst/>
              <a:gdLst>
                <a:gd name="T0" fmla="*/ 3 w 3"/>
                <a:gd name="T1" fmla="*/ 3 w 3"/>
                <a:gd name="T2" fmla="*/ 0 w 3"/>
                <a:gd name="T3" fmla="*/ 3 w 3"/>
              </a:gdLst>
              <a:ahLst/>
              <a:cxnLst>
                <a:cxn ang="0">
                  <a:pos x="T0" y="0"/>
                </a:cxn>
                <a:cxn ang="0">
                  <a:pos x="T1" y="0"/>
                </a:cxn>
                <a:cxn ang="0">
                  <a:pos x="T2" y="0"/>
                </a:cxn>
                <a:cxn ang="0">
                  <a:pos x="T3" y="0"/>
                </a:cxn>
              </a:cxnLst>
              <a:rect l="0" t="0" r="r" b="b"/>
              <a:pathLst>
                <a:path w="3">
                  <a:moveTo>
                    <a:pt x="3" y="0"/>
                  </a:moveTo>
                  <a:lnTo>
                    <a:pt x="3" y="0"/>
                  </a:lnTo>
                  <a:lnTo>
                    <a:pt x="0" y="0"/>
                  </a:lnTo>
                  <a:lnTo>
                    <a:pt x="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4" name="Freeform 52"/>
            <p:cNvSpPr>
              <a:spLocks/>
            </p:cNvSpPr>
            <p:nvPr/>
          </p:nvSpPr>
          <p:spPr bwMode="invGray">
            <a:xfrm>
              <a:off x="9140825" y="2725738"/>
              <a:ext cx="44450" cy="0"/>
            </a:xfrm>
            <a:custGeom>
              <a:avLst/>
              <a:gdLst>
                <a:gd name="T0" fmla="*/ 23 w 23"/>
                <a:gd name="T1" fmla="*/ 23 w 23"/>
                <a:gd name="T2" fmla="*/ 0 w 23"/>
                <a:gd name="T3" fmla="*/ 23 w 23"/>
              </a:gdLst>
              <a:ahLst/>
              <a:cxnLst>
                <a:cxn ang="0">
                  <a:pos x="T0" y="0"/>
                </a:cxn>
                <a:cxn ang="0">
                  <a:pos x="T1" y="0"/>
                </a:cxn>
                <a:cxn ang="0">
                  <a:pos x="T2" y="0"/>
                </a:cxn>
                <a:cxn ang="0">
                  <a:pos x="T3" y="0"/>
                </a:cxn>
              </a:cxnLst>
              <a:rect l="0" t="0" r="r" b="b"/>
              <a:pathLst>
                <a:path w="23">
                  <a:moveTo>
                    <a:pt x="23" y="0"/>
                  </a:moveTo>
                  <a:lnTo>
                    <a:pt x="23" y="0"/>
                  </a:lnTo>
                  <a:lnTo>
                    <a:pt x="0" y="0"/>
                  </a:lnTo>
                  <a:lnTo>
                    <a:pt x="2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5" name="Freeform 53"/>
            <p:cNvSpPr>
              <a:spLocks/>
            </p:cNvSpPr>
            <p:nvPr/>
          </p:nvSpPr>
          <p:spPr bwMode="invGray">
            <a:xfrm>
              <a:off x="4737100" y="2827338"/>
              <a:ext cx="17463" cy="3175"/>
            </a:xfrm>
            <a:custGeom>
              <a:avLst/>
              <a:gdLst>
                <a:gd name="T0" fmla="*/ 9 w 9"/>
                <a:gd name="T1" fmla="*/ 0 h 1"/>
                <a:gd name="T2" fmla="*/ 9 w 9"/>
                <a:gd name="T3" fmla="*/ 0 h 1"/>
                <a:gd name="T4" fmla="*/ 0 w 9"/>
                <a:gd name="T5" fmla="*/ 1 h 1"/>
                <a:gd name="T6" fmla="*/ 9 w 9"/>
                <a:gd name="T7" fmla="*/ 0 h 1"/>
              </a:gdLst>
              <a:ahLst/>
              <a:cxnLst>
                <a:cxn ang="0">
                  <a:pos x="T0" y="T1"/>
                </a:cxn>
                <a:cxn ang="0">
                  <a:pos x="T2" y="T3"/>
                </a:cxn>
                <a:cxn ang="0">
                  <a:pos x="T4" y="T5"/>
                </a:cxn>
                <a:cxn ang="0">
                  <a:pos x="T6" y="T7"/>
                </a:cxn>
              </a:cxnLst>
              <a:rect l="0" t="0" r="r" b="b"/>
              <a:pathLst>
                <a:path w="9" h="1">
                  <a:moveTo>
                    <a:pt x="9" y="0"/>
                  </a:moveTo>
                  <a:lnTo>
                    <a:pt x="9" y="0"/>
                  </a:lnTo>
                  <a:lnTo>
                    <a:pt x="0" y="1"/>
                  </a:lnTo>
                  <a:cubicBezTo>
                    <a:pt x="5" y="0"/>
                    <a:pt x="8" y="0"/>
                    <a:pt x="9"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6" name="Freeform 54"/>
            <p:cNvSpPr>
              <a:spLocks/>
            </p:cNvSpPr>
            <p:nvPr/>
          </p:nvSpPr>
          <p:spPr bwMode="invGray">
            <a:xfrm>
              <a:off x="7239000" y="2779713"/>
              <a:ext cx="11113" cy="3175"/>
            </a:xfrm>
            <a:custGeom>
              <a:avLst/>
              <a:gdLst>
                <a:gd name="T0" fmla="*/ 6 w 6"/>
                <a:gd name="T1" fmla="*/ 0 h 1"/>
                <a:gd name="T2" fmla="*/ 6 w 6"/>
                <a:gd name="T3" fmla="*/ 0 h 1"/>
                <a:gd name="T4" fmla="*/ 0 w 6"/>
                <a:gd name="T5" fmla="*/ 1 h 1"/>
                <a:gd name="T6" fmla="*/ 4 w 6"/>
                <a:gd name="T7" fmla="*/ 1 h 1"/>
                <a:gd name="T8" fmla="*/ 6 w 6"/>
                <a:gd name="T9" fmla="*/ 0 h 1"/>
              </a:gdLst>
              <a:ahLst/>
              <a:cxnLst>
                <a:cxn ang="0">
                  <a:pos x="T0" y="T1"/>
                </a:cxn>
                <a:cxn ang="0">
                  <a:pos x="T2" y="T3"/>
                </a:cxn>
                <a:cxn ang="0">
                  <a:pos x="T4" y="T5"/>
                </a:cxn>
                <a:cxn ang="0">
                  <a:pos x="T6" y="T7"/>
                </a:cxn>
                <a:cxn ang="0">
                  <a:pos x="T8" y="T9"/>
                </a:cxn>
              </a:cxnLst>
              <a:rect l="0" t="0" r="r" b="b"/>
              <a:pathLst>
                <a:path w="6" h="1">
                  <a:moveTo>
                    <a:pt x="6" y="0"/>
                  </a:moveTo>
                  <a:lnTo>
                    <a:pt x="6" y="0"/>
                  </a:lnTo>
                  <a:lnTo>
                    <a:pt x="0" y="1"/>
                  </a:lnTo>
                  <a:lnTo>
                    <a:pt x="4" y="1"/>
                  </a:lnTo>
                  <a:lnTo>
                    <a:pt x="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7" name="Freeform 55"/>
            <p:cNvSpPr>
              <a:spLocks/>
            </p:cNvSpPr>
            <p:nvPr/>
          </p:nvSpPr>
          <p:spPr bwMode="invGray">
            <a:xfrm>
              <a:off x="7181850" y="2773363"/>
              <a:ext cx="468313" cy="15875"/>
            </a:xfrm>
            <a:custGeom>
              <a:avLst/>
              <a:gdLst>
                <a:gd name="T0" fmla="*/ 139 w 244"/>
                <a:gd name="T1" fmla="*/ 5 h 7"/>
                <a:gd name="T2" fmla="*/ 139 w 244"/>
                <a:gd name="T3" fmla="*/ 5 h 7"/>
                <a:gd name="T4" fmla="*/ 132 w 244"/>
                <a:gd name="T5" fmla="*/ 6 h 7"/>
                <a:gd name="T6" fmla="*/ 244 w 244"/>
                <a:gd name="T7" fmla="*/ 4 h 7"/>
                <a:gd name="T8" fmla="*/ 178 w 244"/>
                <a:gd name="T9" fmla="*/ 1 h 7"/>
                <a:gd name="T10" fmla="*/ 101 w 244"/>
                <a:gd name="T11" fmla="*/ 0 h 7"/>
                <a:gd name="T12" fmla="*/ 77 w 244"/>
                <a:gd name="T13" fmla="*/ 3 h 7"/>
                <a:gd name="T14" fmla="*/ 60 w 244"/>
                <a:gd name="T15" fmla="*/ 1 h 7"/>
                <a:gd name="T16" fmla="*/ 0 w 244"/>
                <a:gd name="T17" fmla="*/ 1 h 7"/>
                <a:gd name="T18" fmla="*/ 52 w 244"/>
                <a:gd name="T19" fmla="*/ 1 h 7"/>
                <a:gd name="T20" fmla="*/ 36 w 244"/>
                <a:gd name="T21" fmla="*/ 3 h 7"/>
                <a:gd name="T22" fmla="*/ 41 w 244"/>
                <a:gd name="T23" fmla="*/ 3 h 7"/>
                <a:gd name="T24" fmla="*/ 139 w 244"/>
                <a:gd name="T2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4" h="7">
                  <a:moveTo>
                    <a:pt x="139" y="5"/>
                  </a:moveTo>
                  <a:lnTo>
                    <a:pt x="139" y="5"/>
                  </a:lnTo>
                  <a:cubicBezTo>
                    <a:pt x="135" y="5"/>
                    <a:pt x="134" y="6"/>
                    <a:pt x="132" y="6"/>
                  </a:cubicBezTo>
                  <a:cubicBezTo>
                    <a:pt x="169" y="5"/>
                    <a:pt x="236" y="6"/>
                    <a:pt x="244" y="4"/>
                  </a:cubicBezTo>
                  <a:cubicBezTo>
                    <a:pt x="232" y="4"/>
                    <a:pt x="167" y="2"/>
                    <a:pt x="178" y="1"/>
                  </a:cubicBezTo>
                  <a:cubicBezTo>
                    <a:pt x="152" y="2"/>
                    <a:pt x="115" y="0"/>
                    <a:pt x="101" y="0"/>
                  </a:cubicBezTo>
                  <a:cubicBezTo>
                    <a:pt x="143" y="2"/>
                    <a:pt x="105" y="2"/>
                    <a:pt x="77" y="3"/>
                  </a:cubicBezTo>
                  <a:cubicBezTo>
                    <a:pt x="51" y="2"/>
                    <a:pt x="82" y="1"/>
                    <a:pt x="60" y="1"/>
                  </a:cubicBezTo>
                  <a:lnTo>
                    <a:pt x="0" y="1"/>
                  </a:lnTo>
                  <a:lnTo>
                    <a:pt x="52" y="1"/>
                  </a:lnTo>
                  <a:lnTo>
                    <a:pt x="36" y="3"/>
                  </a:lnTo>
                  <a:lnTo>
                    <a:pt x="41" y="3"/>
                  </a:lnTo>
                  <a:cubicBezTo>
                    <a:pt x="129" y="2"/>
                    <a:pt x="49" y="7"/>
                    <a:pt x="139"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8" name="Freeform 56"/>
            <p:cNvSpPr>
              <a:spLocks/>
            </p:cNvSpPr>
            <p:nvPr/>
          </p:nvSpPr>
          <p:spPr bwMode="invGray">
            <a:xfrm>
              <a:off x="7407275" y="2787650"/>
              <a:ext cx="26988" cy="0"/>
            </a:xfrm>
            <a:custGeom>
              <a:avLst/>
              <a:gdLst>
                <a:gd name="T0" fmla="*/ 14 w 14"/>
                <a:gd name="T1" fmla="*/ 14 w 14"/>
                <a:gd name="T2" fmla="*/ 0 w 14"/>
                <a:gd name="T3" fmla="*/ 14 w 14"/>
              </a:gdLst>
              <a:ahLst/>
              <a:cxnLst>
                <a:cxn ang="0">
                  <a:pos x="T0" y="0"/>
                </a:cxn>
                <a:cxn ang="0">
                  <a:pos x="T1" y="0"/>
                </a:cxn>
                <a:cxn ang="0">
                  <a:pos x="T2" y="0"/>
                </a:cxn>
                <a:cxn ang="0">
                  <a:pos x="T3" y="0"/>
                </a:cxn>
              </a:cxnLst>
              <a:rect l="0" t="0" r="r" b="b"/>
              <a:pathLst>
                <a:path w="14">
                  <a:moveTo>
                    <a:pt x="14" y="0"/>
                  </a:moveTo>
                  <a:lnTo>
                    <a:pt x="14" y="0"/>
                  </a:lnTo>
                  <a:lnTo>
                    <a:pt x="0" y="0"/>
                  </a:lnTo>
                  <a:cubicBezTo>
                    <a:pt x="8" y="0"/>
                    <a:pt x="11" y="0"/>
                    <a:pt x="1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9" name="Freeform 57"/>
            <p:cNvSpPr>
              <a:spLocks/>
            </p:cNvSpPr>
            <p:nvPr/>
          </p:nvSpPr>
          <p:spPr bwMode="invGray">
            <a:xfrm>
              <a:off x="8123238" y="2794000"/>
              <a:ext cx="31750" cy="1587"/>
            </a:xfrm>
            <a:custGeom>
              <a:avLst/>
              <a:gdLst>
                <a:gd name="T0" fmla="*/ 0 w 16"/>
                <a:gd name="T1" fmla="*/ 1 h 1"/>
                <a:gd name="T2" fmla="*/ 0 w 16"/>
                <a:gd name="T3" fmla="*/ 1 h 1"/>
                <a:gd name="T4" fmla="*/ 16 w 16"/>
                <a:gd name="T5" fmla="*/ 0 h 1"/>
                <a:gd name="T6" fmla="*/ 0 w 16"/>
                <a:gd name="T7" fmla="*/ 1 h 1"/>
              </a:gdLst>
              <a:ahLst/>
              <a:cxnLst>
                <a:cxn ang="0">
                  <a:pos x="T0" y="T1"/>
                </a:cxn>
                <a:cxn ang="0">
                  <a:pos x="T2" y="T3"/>
                </a:cxn>
                <a:cxn ang="0">
                  <a:pos x="T4" y="T5"/>
                </a:cxn>
                <a:cxn ang="0">
                  <a:pos x="T6" y="T7"/>
                </a:cxn>
              </a:cxnLst>
              <a:rect l="0" t="0" r="r" b="b"/>
              <a:pathLst>
                <a:path w="16" h="1">
                  <a:moveTo>
                    <a:pt x="0" y="1"/>
                  </a:moveTo>
                  <a:lnTo>
                    <a:pt x="0" y="1"/>
                  </a:lnTo>
                  <a:lnTo>
                    <a:pt x="16"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0" name="Freeform 58"/>
            <p:cNvSpPr>
              <a:spLocks/>
            </p:cNvSpPr>
            <p:nvPr/>
          </p:nvSpPr>
          <p:spPr bwMode="invGray">
            <a:xfrm>
              <a:off x="3070225" y="2794000"/>
              <a:ext cx="101600" cy="4762"/>
            </a:xfrm>
            <a:custGeom>
              <a:avLst/>
              <a:gdLst>
                <a:gd name="T0" fmla="*/ 0 w 53"/>
                <a:gd name="T1" fmla="*/ 0 h 2"/>
                <a:gd name="T2" fmla="*/ 0 w 53"/>
                <a:gd name="T3" fmla="*/ 0 h 2"/>
                <a:gd name="T4" fmla="*/ 52 w 53"/>
                <a:gd name="T5" fmla="*/ 0 h 2"/>
                <a:gd name="T6" fmla="*/ 6 w 53"/>
                <a:gd name="T7" fmla="*/ 0 h 2"/>
                <a:gd name="T8" fmla="*/ 0 w 53"/>
                <a:gd name="T9" fmla="*/ 0 h 2"/>
              </a:gdLst>
              <a:ahLst/>
              <a:cxnLst>
                <a:cxn ang="0">
                  <a:pos x="T0" y="T1"/>
                </a:cxn>
                <a:cxn ang="0">
                  <a:pos x="T2" y="T3"/>
                </a:cxn>
                <a:cxn ang="0">
                  <a:pos x="T4" y="T5"/>
                </a:cxn>
                <a:cxn ang="0">
                  <a:pos x="T6" y="T7"/>
                </a:cxn>
                <a:cxn ang="0">
                  <a:pos x="T8" y="T9"/>
                </a:cxn>
              </a:cxnLst>
              <a:rect l="0" t="0" r="r" b="b"/>
              <a:pathLst>
                <a:path w="53" h="2">
                  <a:moveTo>
                    <a:pt x="0" y="0"/>
                  </a:moveTo>
                  <a:lnTo>
                    <a:pt x="0" y="0"/>
                  </a:lnTo>
                  <a:cubicBezTo>
                    <a:pt x="2" y="1"/>
                    <a:pt x="53" y="2"/>
                    <a:pt x="52" y="0"/>
                  </a:cubicBezTo>
                  <a:lnTo>
                    <a:pt x="6"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1" name="Freeform 59"/>
            <p:cNvSpPr>
              <a:spLocks/>
            </p:cNvSpPr>
            <p:nvPr/>
          </p:nvSpPr>
          <p:spPr bwMode="invGray">
            <a:xfrm>
              <a:off x="9963150" y="2778125"/>
              <a:ext cx="41275" cy="0"/>
            </a:xfrm>
            <a:custGeom>
              <a:avLst/>
              <a:gdLst>
                <a:gd name="T0" fmla="*/ 21 w 21"/>
                <a:gd name="T1" fmla="*/ 21 w 21"/>
                <a:gd name="T2" fmla="*/ 3 w 21"/>
                <a:gd name="T3" fmla="*/ 0 w 21"/>
                <a:gd name="T4" fmla="*/ 21 w 21"/>
              </a:gdLst>
              <a:ahLst/>
              <a:cxnLst>
                <a:cxn ang="0">
                  <a:pos x="T0" y="0"/>
                </a:cxn>
                <a:cxn ang="0">
                  <a:pos x="T1" y="0"/>
                </a:cxn>
                <a:cxn ang="0">
                  <a:pos x="T2" y="0"/>
                </a:cxn>
                <a:cxn ang="0">
                  <a:pos x="T3" y="0"/>
                </a:cxn>
                <a:cxn ang="0">
                  <a:pos x="T4" y="0"/>
                </a:cxn>
              </a:cxnLst>
              <a:rect l="0" t="0" r="r" b="b"/>
              <a:pathLst>
                <a:path w="21">
                  <a:moveTo>
                    <a:pt x="21" y="0"/>
                  </a:moveTo>
                  <a:lnTo>
                    <a:pt x="21" y="0"/>
                  </a:lnTo>
                  <a:lnTo>
                    <a:pt x="3" y="0"/>
                  </a:lnTo>
                  <a:lnTo>
                    <a:pt x="0" y="0"/>
                  </a:lnTo>
                  <a:cubicBezTo>
                    <a:pt x="4" y="0"/>
                    <a:pt x="15"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2" name="Freeform 60"/>
            <p:cNvSpPr>
              <a:spLocks/>
            </p:cNvSpPr>
            <p:nvPr/>
          </p:nvSpPr>
          <p:spPr bwMode="invGray">
            <a:xfrm>
              <a:off x="7523163" y="2773363"/>
              <a:ext cx="30163" cy="3175"/>
            </a:xfrm>
            <a:custGeom>
              <a:avLst/>
              <a:gdLst>
                <a:gd name="T0" fmla="*/ 16 w 16"/>
                <a:gd name="T1" fmla="*/ 0 h 1"/>
                <a:gd name="T2" fmla="*/ 16 w 16"/>
                <a:gd name="T3" fmla="*/ 0 h 1"/>
                <a:gd name="T4" fmla="*/ 0 w 16"/>
                <a:gd name="T5" fmla="*/ 1 h 1"/>
                <a:gd name="T6" fmla="*/ 16 w 16"/>
                <a:gd name="T7" fmla="*/ 0 h 1"/>
              </a:gdLst>
              <a:ahLst/>
              <a:cxnLst>
                <a:cxn ang="0">
                  <a:pos x="T0" y="T1"/>
                </a:cxn>
                <a:cxn ang="0">
                  <a:pos x="T2" y="T3"/>
                </a:cxn>
                <a:cxn ang="0">
                  <a:pos x="T4" y="T5"/>
                </a:cxn>
                <a:cxn ang="0">
                  <a:pos x="T6" y="T7"/>
                </a:cxn>
              </a:cxnLst>
              <a:rect l="0" t="0" r="r" b="b"/>
              <a:pathLst>
                <a:path w="16" h="1">
                  <a:moveTo>
                    <a:pt x="16" y="0"/>
                  </a:moveTo>
                  <a:lnTo>
                    <a:pt x="16" y="0"/>
                  </a:lnTo>
                  <a:cubicBezTo>
                    <a:pt x="6" y="0"/>
                    <a:pt x="2" y="1"/>
                    <a:pt x="0" y="1"/>
                  </a:cubicBezTo>
                  <a:cubicBezTo>
                    <a:pt x="6" y="1"/>
                    <a:pt x="12" y="1"/>
                    <a:pt x="16"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3" name="Freeform 61"/>
            <p:cNvSpPr>
              <a:spLocks/>
            </p:cNvSpPr>
            <p:nvPr/>
          </p:nvSpPr>
          <p:spPr bwMode="invGray">
            <a:xfrm>
              <a:off x="10009188" y="2787650"/>
              <a:ext cx="115888" cy="3175"/>
            </a:xfrm>
            <a:custGeom>
              <a:avLst/>
              <a:gdLst>
                <a:gd name="T0" fmla="*/ 0 w 60"/>
                <a:gd name="T1" fmla="*/ 0 h 2"/>
                <a:gd name="T2" fmla="*/ 0 w 60"/>
                <a:gd name="T3" fmla="*/ 0 h 2"/>
                <a:gd name="T4" fmla="*/ 19 w 60"/>
                <a:gd name="T5" fmla="*/ 2 h 2"/>
                <a:gd name="T6" fmla="*/ 60 w 60"/>
                <a:gd name="T7" fmla="*/ 1 h 2"/>
                <a:gd name="T8" fmla="*/ 0 w 60"/>
                <a:gd name="T9" fmla="*/ 0 h 2"/>
              </a:gdLst>
              <a:ahLst/>
              <a:cxnLst>
                <a:cxn ang="0">
                  <a:pos x="T0" y="T1"/>
                </a:cxn>
                <a:cxn ang="0">
                  <a:pos x="T2" y="T3"/>
                </a:cxn>
                <a:cxn ang="0">
                  <a:pos x="T4" y="T5"/>
                </a:cxn>
                <a:cxn ang="0">
                  <a:pos x="T6" y="T7"/>
                </a:cxn>
                <a:cxn ang="0">
                  <a:pos x="T8" y="T9"/>
                </a:cxn>
              </a:cxnLst>
              <a:rect l="0" t="0" r="r" b="b"/>
              <a:pathLst>
                <a:path w="60" h="2">
                  <a:moveTo>
                    <a:pt x="0" y="0"/>
                  </a:moveTo>
                  <a:lnTo>
                    <a:pt x="0" y="0"/>
                  </a:lnTo>
                  <a:cubicBezTo>
                    <a:pt x="7" y="0"/>
                    <a:pt x="18" y="1"/>
                    <a:pt x="19" y="2"/>
                  </a:cubicBezTo>
                  <a:cubicBezTo>
                    <a:pt x="34" y="2"/>
                    <a:pt x="45" y="1"/>
                    <a:pt x="60" y="1"/>
                  </a:cubicBezTo>
                  <a:cubicBezTo>
                    <a:pt x="43" y="1"/>
                    <a:pt x="23" y="1"/>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4" name="Freeform 62"/>
            <p:cNvSpPr>
              <a:spLocks/>
            </p:cNvSpPr>
            <p:nvPr/>
          </p:nvSpPr>
          <p:spPr bwMode="invGray">
            <a:xfrm>
              <a:off x="10125075" y="2789238"/>
              <a:ext cx="1588"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lnTo>
                    <a:pt x="1" y="0"/>
                  </a:lnTo>
                  <a:lnTo>
                    <a:pt x="0" y="0"/>
                  </a:lnTo>
                  <a:lnTo>
                    <a:pt x="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5" name="Freeform 63"/>
            <p:cNvSpPr>
              <a:spLocks noEditPoints="1"/>
            </p:cNvSpPr>
            <p:nvPr/>
          </p:nvSpPr>
          <p:spPr bwMode="invGray">
            <a:xfrm>
              <a:off x="-4110038" y="2703513"/>
              <a:ext cx="16486188" cy="134937"/>
            </a:xfrm>
            <a:custGeom>
              <a:avLst/>
              <a:gdLst>
                <a:gd name="T0" fmla="*/ 5206 w 8594"/>
                <a:gd name="T1" fmla="*/ 34 h 60"/>
                <a:gd name="T2" fmla="*/ 4851 w 8594"/>
                <a:gd name="T3" fmla="*/ 37 h 60"/>
                <a:gd name="T4" fmla="*/ 5322 w 8594"/>
                <a:gd name="T5" fmla="*/ 35 h 60"/>
                <a:gd name="T6" fmla="*/ 5841 w 8594"/>
                <a:gd name="T7" fmla="*/ 43 h 60"/>
                <a:gd name="T8" fmla="*/ 5952 w 8594"/>
                <a:gd name="T9" fmla="*/ 46 h 60"/>
                <a:gd name="T10" fmla="*/ 6323 w 8594"/>
                <a:gd name="T11" fmla="*/ 40 h 60"/>
                <a:gd name="T12" fmla="*/ 6806 w 8594"/>
                <a:gd name="T13" fmla="*/ 32 h 60"/>
                <a:gd name="T14" fmla="*/ 6211 w 8594"/>
                <a:gd name="T15" fmla="*/ 34 h 60"/>
                <a:gd name="T16" fmla="*/ 5558 w 8594"/>
                <a:gd name="T17" fmla="*/ 29 h 60"/>
                <a:gd name="T18" fmla="*/ 7046 w 8594"/>
                <a:gd name="T19" fmla="*/ 41 h 60"/>
                <a:gd name="T20" fmla="*/ 7472 w 8594"/>
                <a:gd name="T21" fmla="*/ 40 h 60"/>
                <a:gd name="T22" fmla="*/ 7784 w 8594"/>
                <a:gd name="T23" fmla="*/ 39 h 60"/>
                <a:gd name="T24" fmla="*/ 4392 w 8594"/>
                <a:gd name="T25" fmla="*/ 36 h 60"/>
                <a:gd name="T26" fmla="*/ 4053 w 8594"/>
                <a:gd name="T27" fmla="*/ 35 h 60"/>
                <a:gd name="T28" fmla="*/ 4729 w 8594"/>
                <a:gd name="T29" fmla="*/ 29 h 60"/>
                <a:gd name="T30" fmla="*/ 348 w 8594"/>
                <a:gd name="T31" fmla="*/ 40 h 60"/>
                <a:gd name="T32" fmla="*/ 3365 w 8594"/>
                <a:gd name="T33" fmla="*/ 41 h 60"/>
                <a:gd name="T34" fmla="*/ 2626 w 8594"/>
                <a:gd name="T35" fmla="*/ 45 h 60"/>
                <a:gd name="T36" fmla="*/ 1989 w 8594"/>
                <a:gd name="T37" fmla="*/ 45 h 60"/>
                <a:gd name="T38" fmla="*/ 1241 w 8594"/>
                <a:gd name="T39" fmla="*/ 44 h 60"/>
                <a:gd name="T40" fmla="*/ 260 w 8594"/>
                <a:gd name="T41" fmla="*/ 41 h 60"/>
                <a:gd name="T42" fmla="*/ 403 w 8594"/>
                <a:gd name="T43" fmla="*/ 29 h 60"/>
                <a:gd name="T44" fmla="*/ 1235 w 8594"/>
                <a:gd name="T45" fmla="*/ 30 h 60"/>
                <a:gd name="T46" fmla="*/ 1695 w 8594"/>
                <a:gd name="T47" fmla="*/ 28 h 60"/>
                <a:gd name="T48" fmla="*/ 2516 w 8594"/>
                <a:gd name="T49" fmla="*/ 20 h 60"/>
                <a:gd name="T50" fmla="*/ 3096 w 8594"/>
                <a:gd name="T51" fmla="*/ 21 h 60"/>
                <a:gd name="T52" fmla="*/ 3775 w 8594"/>
                <a:gd name="T53" fmla="*/ 17 h 60"/>
                <a:gd name="T54" fmla="*/ 3608 w 8594"/>
                <a:gd name="T55" fmla="*/ 13 h 60"/>
                <a:gd name="T56" fmla="*/ 3472 w 8594"/>
                <a:gd name="T57" fmla="*/ 9 h 60"/>
                <a:gd name="T58" fmla="*/ 4061 w 8594"/>
                <a:gd name="T59" fmla="*/ 4 h 60"/>
                <a:gd name="T60" fmla="*/ 4257 w 8594"/>
                <a:gd name="T61" fmla="*/ 12 h 60"/>
                <a:gd name="T62" fmla="*/ 4645 w 8594"/>
                <a:gd name="T63" fmla="*/ 16 h 60"/>
                <a:gd name="T64" fmla="*/ 4373 w 8594"/>
                <a:gd name="T65" fmla="*/ 10 h 60"/>
                <a:gd name="T66" fmla="*/ 5119 w 8594"/>
                <a:gd name="T67" fmla="*/ 4 h 60"/>
                <a:gd name="T68" fmla="*/ 5193 w 8594"/>
                <a:gd name="T69" fmla="*/ 5 h 60"/>
                <a:gd name="T70" fmla="*/ 5134 w 8594"/>
                <a:gd name="T71" fmla="*/ 16 h 60"/>
                <a:gd name="T72" fmla="*/ 5438 w 8594"/>
                <a:gd name="T73" fmla="*/ 15 h 60"/>
                <a:gd name="T74" fmla="*/ 5834 w 8594"/>
                <a:gd name="T75" fmla="*/ 5 h 60"/>
                <a:gd name="T76" fmla="*/ 5843 w 8594"/>
                <a:gd name="T77" fmla="*/ 16 h 60"/>
                <a:gd name="T78" fmla="*/ 5967 w 8594"/>
                <a:gd name="T79" fmla="*/ 11 h 60"/>
                <a:gd name="T80" fmla="*/ 6226 w 8594"/>
                <a:gd name="T81" fmla="*/ 10 h 60"/>
                <a:gd name="T82" fmla="*/ 6261 w 8594"/>
                <a:gd name="T83" fmla="*/ 13 h 60"/>
                <a:gd name="T84" fmla="*/ 6697 w 8594"/>
                <a:gd name="T85" fmla="*/ 10 h 60"/>
                <a:gd name="T86" fmla="*/ 6837 w 8594"/>
                <a:gd name="T87" fmla="*/ 16 h 60"/>
                <a:gd name="T88" fmla="*/ 7682 w 8594"/>
                <a:gd name="T89" fmla="*/ 14 h 60"/>
                <a:gd name="T90" fmla="*/ 7802 w 8594"/>
                <a:gd name="T91" fmla="*/ 24 h 60"/>
                <a:gd name="T92" fmla="*/ 8182 w 8594"/>
                <a:gd name="T93" fmla="*/ 23 h 60"/>
                <a:gd name="T94" fmla="*/ 8315 w 8594"/>
                <a:gd name="T95" fmla="*/ 27 h 60"/>
                <a:gd name="T96" fmla="*/ 8441 w 8594"/>
                <a:gd name="T97" fmla="*/ 38 h 60"/>
                <a:gd name="T98" fmla="*/ 8077 w 8594"/>
                <a:gd name="T99" fmla="*/ 45 h 60"/>
                <a:gd name="T100" fmla="*/ 8594 w 8594"/>
                <a:gd name="T101" fmla="*/ 47 h 60"/>
                <a:gd name="T102" fmla="*/ 8205 w 8594"/>
                <a:gd name="T103" fmla="*/ 53 h 60"/>
                <a:gd name="T104" fmla="*/ 7779 w 8594"/>
                <a:gd name="T105" fmla="*/ 58 h 60"/>
                <a:gd name="T106" fmla="*/ 7358 w 8594"/>
                <a:gd name="T107" fmla="*/ 54 h 60"/>
                <a:gd name="T108" fmla="*/ 6692 w 8594"/>
                <a:gd name="T109" fmla="*/ 49 h 60"/>
                <a:gd name="T110" fmla="*/ 5792 w 8594"/>
                <a:gd name="T111" fmla="*/ 53 h 60"/>
                <a:gd name="T112" fmla="*/ 5390 w 8594"/>
                <a:gd name="T113" fmla="*/ 47 h 60"/>
                <a:gd name="T114" fmla="*/ 5194 w 8594"/>
                <a:gd name="T115" fmla="*/ 51 h 60"/>
                <a:gd name="T116" fmla="*/ 4559 w 8594"/>
                <a:gd name="T117" fmla="*/ 53 h 60"/>
                <a:gd name="T118" fmla="*/ 4226 w 8594"/>
                <a:gd name="T119" fmla="*/ 58 h 60"/>
                <a:gd name="T120" fmla="*/ 4010 w 8594"/>
                <a:gd name="T121" fmla="*/ 60 h 60"/>
                <a:gd name="T122" fmla="*/ 3858 w 8594"/>
                <a:gd name="T123" fmla="*/ 3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594" h="60">
                  <a:moveTo>
                    <a:pt x="4248" y="14"/>
                  </a:moveTo>
                  <a:lnTo>
                    <a:pt x="4248" y="14"/>
                  </a:lnTo>
                  <a:lnTo>
                    <a:pt x="4246" y="14"/>
                  </a:lnTo>
                  <a:lnTo>
                    <a:pt x="4248" y="14"/>
                  </a:lnTo>
                  <a:lnTo>
                    <a:pt x="4248" y="14"/>
                  </a:lnTo>
                  <a:close/>
                  <a:moveTo>
                    <a:pt x="5299" y="30"/>
                  </a:moveTo>
                  <a:lnTo>
                    <a:pt x="5299" y="30"/>
                  </a:lnTo>
                  <a:lnTo>
                    <a:pt x="5241" y="31"/>
                  </a:lnTo>
                  <a:lnTo>
                    <a:pt x="5247" y="31"/>
                  </a:lnTo>
                  <a:lnTo>
                    <a:pt x="5190" y="32"/>
                  </a:lnTo>
                  <a:cubicBezTo>
                    <a:pt x="5225" y="33"/>
                    <a:pt x="5248" y="35"/>
                    <a:pt x="5199" y="36"/>
                  </a:cubicBezTo>
                  <a:cubicBezTo>
                    <a:pt x="5203" y="36"/>
                    <a:pt x="5189" y="35"/>
                    <a:pt x="5206" y="34"/>
                  </a:cubicBezTo>
                  <a:cubicBezTo>
                    <a:pt x="5173" y="33"/>
                    <a:pt x="5101" y="32"/>
                    <a:pt x="5120" y="35"/>
                  </a:cubicBezTo>
                  <a:cubicBezTo>
                    <a:pt x="5183" y="32"/>
                    <a:pt x="5134" y="39"/>
                    <a:pt x="5184" y="36"/>
                  </a:cubicBezTo>
                  <a:cubicBezTo>
                    <a:pt x="5157" y="38"/>
                    <a:pt x="5131" y="38"/>
                    <a:pt x="5106" y="38"/>
                  </a:cubicBezTo>
                  <a:cubicBezTo>
                    <a:pt x="5132" y="37"/>
                    <a:pt x="5100" y="35"/>
                    <a:pt x="5061" y="34"/>
                  </a:cubicBezTo>
                  <a:cubicBezTo>
                    <a:pt x="5044" y="35"/>
                    <a:pt x="4997" y="34"/>
                    <a:pt x="4969" y="35"/>
                  </a:cubicBezTo>
                  <a:cubicBezTo>
                    <a:pt x="4979" y="37"/>
                    <a:pt x="4954" y="38"/>
                    <a:pt x="5001" y="38"/>
                  </a:cubicBezTo>
                  <a:cubicBezTo>
                    <a:pt x="4984" y="39"/>
                    <a:pt x="4957" y="39"/>
                    <a:pt x="4928" y="38"/>
                  </a:cubicBezTo>
                  <a:cubicBezTo>
                    <a:pt x="4940" y="38"/>
                    <a:pt x="4960" y="38"/>
                    <a:pt x="4959" y="37"/>
                  </a:cubicBezTo>
                  <a:cubicBezTo>
                    <a:pt x="4940" y="35"/>
                    <a:pt x="4917" y="35"/>
                    <a:pt x="4905" y="35"/>
                  </a:cubicBezTo>
                  <a:lnTo>
                    <a:pt x="4876" y="35"/>
                  </a:lnTo>
                  <a:cubicBezTo>
                    <a:pt x="4879" y="35"/>
                    <a:pt x="4881" y="35"/>
                    <a:pt x="4883" y="36"/>
                  </a:cubicBezTo>
                  <a:lnTo>
                    <a:pt x="4851" y="37"/>
                  </a:lnTo>
                  <a:cubicBezTo>
                    <a:pt x="4894" y="36"/>
                    <a:pt x="4871" y="38"/>
                    <a:pt x="4870" y="39"/>
                  </a:cubicBezTo>
                  <a:cubicBezTo>
                    <a:pt x="4871" y="37"/>
                    <a:pt x="4842" y="39"/>
                    <a:pt x="4827" y="39"/>
                  </a:cubicBezTo>
                  <a:lnTo>
                    <a:pt x="4860" y="41"/>
                  </a:lnTo>
                  <a:cubicBezTo>
                    <a:pt x="4844" y="42"/>
                    <a:pt x="4805" y="40"/>
                    <a:pt x="4813" y="42"/>
                  </a:cubicBezTo>
                  <a:cubicBezTo>
                    <a:pt x="4881" y="43"/>
                    <a:pt x="4907" y="42"/>
                    <a:pt x="4969" y="42"/>
                  </a:cubicBezTo>
                  <a:lnTo>
                    <a:pt x="4944" y="40"/>
                  </a:lnTo>
                  <a:cubicBezTo>
                    <a:pt x="5014" y="39"/>
                    <a:pt x="4987" y="43"/>
                    <a:pt x="5065" y="43"/>
                  </a:cubicBezTo>
                  <a:cubicBezTo>
                    <a:pt x="5098" y="41"/>
                    <a:pt x="5183" y="42"/>
                    <a:pt x="5184" y="39"/>
                  </a:cubicBezTo>
                  <a:cubicBezTo>
                    <a:pt x="5174" y="40"/>
                    <a:pt x="5233" y="42"/>
                    <a:pt x="5260" y="40"/>
                  </a:cubicBezTo>
                  <a:cubicBezTo>
                    <a:pt x="5289" y="38"/>
                    <a:pt x="5379" y="37"/>
                    <a:pt x="5352" y="36"/>
                  </a:cubicBezTo>
                  <a:cubicBezTo>
                    <a:pt x="5328" y="36"/>
                    <a:pt x="5295" y="37"/>
                    <a:pt x="5276" y="36"/>
                  </a:cubicBezTo>
                  <a:lnTo>
                    <a:pt x="5322" y="35"/>
                  </a:lnTo>
                  <a:lnTo>
                    <a:pt x="5292" y="33"/>
                  </a:lnTo>
                  <a:cubicBezTo>
                    <a:pt x="5308" y="34"/>
                    <a:pt x="5306" y="32"/>
                    <a:pt x="5299" y="30"/>
                  </a:cubicBezTo>
                  <a:close/>
                  <a:moveTo>
                    <a:pt x="5493" y="27"/>
                  </a:moveTo>
                  <a:lnTo>
                    <a:pt x="5493" y="27"/>
                  </a:lnTo>
                  <a:cubicBezTo>
                    <a:pt x="5524" y="32"/>
                    <a:pt x="5557" y="36"/>
                    <a:pt x="5700" y="35"/>
                  </a:cubicBezTo>
                  <a:lnTo>
                    <a:pt x="5689" y="35"/>
                  </a:lnTo>
                  <a:cubicBezTo>
                    <a:pt x="5761" y="38"/>
                    <a:pt x="5829" y="32"/>
                    <a:pt x="5916" y="35"/>
                  </a:cubicBezTo>
                  <a:cubicBezTo>
                    <a:pt x="5874" y="36"/>
                    <a:pt x="5876" y="36"/>
                    <a:pt x="5829" y="40"/>
                  </a:cubicBezTo>
                  <a:lnTo>
                    <a:pt x="5875" y="39"/>
                  </a:lnTo>
                  <a:cubicBezTo>
                    <a:pt x="5862" y="41"/>
                    <a:pt x="5907" y="40"/>
                    <a:pt x="5941" y="40"/>
                  </a:cubicBezTo>
                  <a:lnTo>
                    <a:pt x="5911" y="43"/>
                  </a:lnTo>
                  <a:cubicBezTo>
                    <a:pt x="5891" y="42"/>
                    <a:pt x="5839" y="42"/>
                    <a:pt x="5841" y="43"/>
                  </a:cubicBezTo>
                  <a:cubicBezTo>
                    <a:pt x="5852" y="42"/>
                    <a:pt x="5772" y="39"/>
                    <a:pt x="5729" y="40"/>
                  </a:cubicBezTo>
                  <a:cubicBezTo>
                    <a:pt x="5733" y="42"/>
                    <a:pt x="5825" y="41"/>
                    <a:pt x="5784" y="44"/>
                  </a:cubicBezTo>
                  <a:cubicBezTo>
                    <a:pt x="5820" y="43"/>
                    <a:pt x="5825" y="45"/>
                    <a:pt x="5862" y="44"/>
                  </a:cubicBezTo>
                  <a:cubicBezTo>
                    <a:pt x="5826" y="45"/>
                    <a:pt x="5853" y="47"/>
                    <a:pt x="5827" y="48"/>
                  </a:cubicBezTo>
                  <a:lnTo>
                    <a:pt x="5888" y="47"/>
                  </a:lnTo>
                  <a:cubicBezTo>
                    <a:pt x="5890" y="48"/>
                    <a:pt x="5798" y="49"/>
                    <a:pt x="5849" y="51"/>
                  </a:cubicBezTo>
                  <a:cubicBezTo>
                    <a:pt x="5874" y="50"/>
                    <a:pt x="5940" y="52"/>
                    <a:pt x="5941" y="49"/>
                  </a:cubicBezTo>
                  <a:lnTo>
                    <a:pt x="5943" y="50"/>
                  </a:lnTo>
                  <a:cubicBezTo>
                    <a:pt x="5989" y="51"/>
                    <a:pt x="5963" y="47"/>
                    <a:pt x="6020" y="48"/>
                  </a:cubicBezTo>
                  <a:cubicBezTo>
                    <a:pt x="6021" y="47"/>
                    <a:pt x="6010" y="47"/>
                    <a:pt x="5989" y="47"/>
                  </a:cubicBezTo>
                  <a:cubicBezTo>
                    <a:pt x="5972" y="47"/>
                    <a:pt x="5969" y="49"/>
                    <a:pt x="5934" y="49"/>
                  </a:cubicBezTo>
                  <a:cubicBezTo>
                    <a:pt x="5918" y="47"/>
                    <a:pt x="5977" y="49"/>
                    <a:pt x="5952" y="46"/>
                  </a:cubicBezTo>
                  <a:cubicBezTo>
                    <a:pt x="5940" y="45"/>
                    <a:pt x="5858" y="48"/>
                    <a:pt x="5884" y="44"/>
                  </a:cubicBezTo>
                  <a:lnTo>
                    <a:pt x="5931" y="45"/>
                  </a:lnTo>
                  <a:cubicBezTo>
                    <a:pt x="5932" y="43"/>
                    <a:pt x="5965" y="43"/>
                    <a:pt x="5964" y="41"/>
                  </a:cubicBezTo>
                  <a:cubicBezTo>
                    <a:pt x="5993" y="40"/>
                    <a:pt x="6019" y="43"/>
                    <a:pt x="6048" y="41"/>
                  </a:cubicBezTo>
                  <a:cubicBezTo>
                    <a:pt x="6060" y="40"/>
                    <a:pt x="6039" y="37"/>
                    <a:pt x="6087" y="38"/>
                  </a:cubicBezTo>
                  <a:cubicBezTo>
                    <a:pt x="6124" y="41"/>
                    <a:pt x="6234" y="41"/>
                    <a:pt x="6276" y="40"/>
                  </a:cubicBezTo>
                  <a:lnTo>
                    <a:pt x="6312" y="39"/>
                  </a:lnTo>
                  <a:cubicBezTo>
                    <a:pt x="6309" y="38"/>
                    <a:pt x="6243" y="39"/>
                    <a:pt x="6266" y="38"/>
                  </a:cubicBezTo>
                  <a:lnTo>
                    <a:pt x="6322" y="37"/>
                  </a:lnTo>
                  <a:lnTo>
                    <a:pt x="6318" y="38"/>
                  </a:lnTo>
                  <a:cubicBezTo>
                    <a:pt x="6337" y="38"/>
                    <a:pt x="6356" y="37"/>
                    <a:pt x="6373" y="37"/>
                  </a:cubicBezTo>
                  <a:cubicBezTo>
                    <a:pt x="6355" y="38"/>
                    <a:pt x="6315" y="38"/>
                    <a:pt x="6323" y="40"/>
                  </a:cubicBezTo>
                  <a:cubicBezTo>
                    <a:pt x="6349" y="40"/>
                    <a:pt x="6353" y="41"/>
                    <a:pt x="6377" y="41"/>
                  </a:cubicBezTo>
                  <a:cubicBezTo>
                    <a:pt x="6372" y="41"/>
                    <a:pt x="6368" y="41"/>
                    <a:pt x="6368" y="41"/>
                  </a:cubicBezTo>
                  <a:cubicBezTo>
                    <a:pt x="6422" y="42"/>
                    <a:pt x="6420" y="39"/>
                    <a:pt x="6433" y="38"/>
                  </a:cubicBezTo>
                  <a:cubicBezTo>
                    <a:pt x="6487" y="36"/>
                    <a:pt x="6379" y="36"/>
                    <a:pt x="6386" y="33"/>
                  </a:cubicBezTo>
                  <a:lnTo>
                    <a:pt x="6543" y="32"/>
                  </a:lnTo>
                  <a:cubicBezTo>
                    <a:pt x="6529" y="33"/>
                    <a:pt x="6516" y="34"/>
                    <a:pt x="6521" y="35"/>
                  </a:cubicBezTo>
                  <a:cubicBezTo>
                    <a:pt x="6559" y="36"/>
                    <a:pt x="6522" y="36"/>
                    <a:pt x="6576" y="36"/>
                  </a:cubicBezTo>
                  <a:cubicBezTo>
                    <a:pt x="6572" y="33"/>
                    <a:pt x="6644" y="35"/>
                    <a:pt x="6682" y="33"/>
                  </a:cubicBezTo>
                  <a:cubicBezTo>
                    <a:pt x="6700" y="34"/>
                    <a:pt x="6704" y="34"/>
                    <a:pt x="6665" y="34"/>
                  </a:cubicBezTo>
                  <a:cubicBezTo>
                    <a:pt x="6669" y="36"/>
                    <a:pt x="6721" y="36"/>
                    <a:pt x="6740" y="36"/>
                  </a:cubicBezTo>
                  <a:lnTo>
                    <a:pt x="6781" y="35"/>
                  </a:lnTo>
                  <a:cubicBezTo>
                    <a:pt x="6765" y="34"/>
                    <a:pt x="6772" y="32"/>
                    <a:pt x="6806" y="32"/>
                  </a:cubicBezTo>
                  <a:lnTo>
                    <a:pt x="6808" y="31"/>
                  </a:lnTo>
                  <a:cubicBezTo>
                    <a:pt x="6752" y="31"/>
                    <a:pt x="6666" y="28"/>
                    <a:pt x="6631" y="30"/>
                  </a:cubicBezTo>
                  <a:lnTo>
                    <a:pt x="6641" y="29"/>
                  </a:lnTo>
                  <a:cubicBezTo>
                    <a:pt x="6577" y="28"/>
                    <a:pt x="6502" y="33"/>
                    <a:pt x="6472" y="29"/>
                  </a:cubicBezTo>
                  <a:cubicBezTo>
                    <a:pt x="6475" y="28"/>
                    <a:pt x="6459" y="29"/>
                    <a:pt x="6460" y="27"/>
                  </a:cubicBezTo>
                  <a:lnTo>
                    <a:pt x="6413" y="28"/>
                  </a:lnTo>
                  <a:lnTo>
                    <a:pt x="6423" y="27"/>
                  </a:lnTo>
                  <a:lnTo>
                    <a:pt x="6343" y="28"/>
                  </a:lnTo>
                  <a:lnTo>
                    <a:pt x="6345" y="27"/>
                  </a:lnTo>
                  <a:lnTo>
                    <a:pt x="6253" y="32"/>
                  </a:lnTo>
                  <a:cubicBezTo>
                    <a:pt x="6253" y="33"/>
                    <a:pt x="6255" y="33"/>
                    <a:pt x="6242" y="34"/>
                  </a:cubicBezTo>
                  <a:cubicBezTo>
                    <a:pt x="6230" y="34"/>
                    <a:pt x="6220" y="34"/>
                    <a:pt x="6211" y="34"/>
                  </a:cubicBezTo>
                  <a:cubicBezTo>
                    <a:pt x="6211" y="34"/>
                    <a:pt x="6211" y="34"/>
                    <a:pt x="6211" y="34"/>
                  </a:cubicBezTo>
                  <a:lnTo>
                    <a:pt x="6211" y="34"/>
                  </a:lnTo>
                  <a:cubicBezTo>
                    <a:pt x="6191" y="34"/>
                    <a:pt x="6178" y="32"/>
                    <a:pt x="6154" y="32"/>
                  </a:cubicBezTo>
                  <a:lnTo>
                    <a:pt x="6229" y="32"/>
                  </a:lnTo>
                  <a:cubicBezTo>
                    <a:pt x="6235" y="30"/>
                    <a:pt x="6228" y="29"/>
                    <a:pt x="6192" y="27"/>
                  </a:cubicBezTo>
                  <a:cubicBezTo>
                    <a:pt x="6207" y="27"/>
                    <a:pt x="6213" y="26"/>
                    <a:pt x="6195" y="26"/>
                  </a:cubicBezTo>
                  <a:cubicBezTo>
                    <a:pt x="6192" y="26"/>
                    <a:pt x="6146" y="27"/>
                    <a:pt x="6163" y="28"/>
                  </a:cubicBezTo>
                  <a:cubicBezTo>
                    <a:pt x="6092" y="29"/>
                    <a:pt x="5978" y="25"/>
                    <a:pt x="5870" y="28"/>
                  </a:cubicBezTo>
                  <a:cubicBezTo>
                    <a:pt x="5947" y="26"/>
                    <a:pt x="5808" y="25"/>
                    <a:pt x="5894" y="25"/>
                  </a:cubicBezTo>
                  <a:cubicBezTo>
                    <a:pt x="5834" y="22"/>
                    <a:pt x="5842" y="27"/>
                    <a:pt x="5781" y="27"/>
                  </a:cubicBezTo>
                  <a:cubicBezTo>
                    <a:pt x="5776" y="26"/>
                    <a:pt x="5814" y="27"/>
                    <a:pt x="5828" y="25"/>
                  </a:cubicBezTo>
                  <a:cubicBezTo>
                    <a:pt x="5727" y="24"/>
                    <a:pt x="5657" y="29"/>
                    <a:pt x="5558" y="29"/>
                  </a:cubicBezTo>
                  <a:lnTo>
                    <a:pt x="5554" y="27"/>
                  </a:lnTo>
                  <a:lnTo>
                    <a:pt x="5493" y="27"/>
                  </a:lnTo>
                  <a:close/>
                  <a:moveTo>
                    <a:pt x="7145" y="32"/>
                  </a:moveTo>
                  <a:lnTo>
                    <a:pt x="7145" y="32"/>
                  </a:lnTo>
                  <a:cubicBezTo>
                    <a:pt x="7151" y="32"/>
                    <a:pt x="7153" y="31"/>
                    <a:pt x="7153" y="31"/>
                  </a:cubicBezTo>
                  <a:cubicBezTo>
                    <a:pt x="7028" y="36"/>
                    <a:pt x="6926" y="37"/>
                    <a:pt x="6859" y="36"/>
                  </a:cubicBezTo>
                  <a:cubicBezTo>
                    <a:pt x="6872" y="38"/>
                    <a:pt x="6932" y="40"/>
                    <a:pt x="6961" y="41"/>
                  </a:cubicBezTo>
                  <a:lnTo>
                    <a:pt x="6936" y="43"/>
                  </a:lnTo>
                  <a:lnTo>
                    <a:pt x="6920" y="41"/>
                  </a:lnTo>
                  <a:lnTo>
                    <a:pt x="6876" y="43"/>
                  </a:lnTo>
                  <a:cubicBezTo>
                    <a:pt x="6888" y="44"/>
                    <a:pt x="6924" y="44"/>
                    <a:pt x="6947" y="45"/>
                  </a:cubicBezTo>
                  <a:lnTo>
                    <a:pt x="7046" y="41"/>
                  </a:lnTo>
                  <a:lnTo>
                    <a:pt x="6986" y="40"/>
                  </a:lnTo>
                  <a:cubicBezTo>
                    <a:pt x="7002" y="40"/>
                    <a:pt x="7082" y="40"/>
                    <a:pt x="7114" y="40"/>
                  </a:cubicBezTo>
                  <a:cubicBezTo>
                    <a:pt x="7115" y="38"/>
                    <a:pt x="7060" y="37"/>
                    <a:pt x="7053" y="39"/>
                  </a:cubicBezTo>
                  <a:cubicBezTo>
                    <a:pt x="7047" y="37"/>
                    <a:pt x="7110" y="38"/>
                    <a:pt x="7070" y="36"/>
                  </a:cubicBezTo>
                  <a:cubicBezTo>
                    <a:pt x="7117" y="34"/>
                    <a:pt x="7193" y="36"/>
                    <a:pt x="7228" y="37"/>
                  </a:cubicBezTo>
                  <a:lnTo>
                    <a:pt x="7234" y="39"/>
                  </a:lnTo>
                  <a:cubicBezTo>
                    <a:pt x="7272" y="41"/>
                    <a:pt x="7260" y="36"/>
                    <a:pt x="7305" y="38"/>
                  </a:cubicBezTo>
                  <a:cubicBezTo>
                    <a:pt x="7249" y="38"/>
                    <a:pt x="7315" y="41"/>
                    <a:pt x="7270" y="41"/>
                  </a:cubicBezTo>
                  <a:cubicBezTo>
                    <a:pt x="7284" y="42"/>
                    <a:pt x="7270" y="44"/>
                    <a:pt x="7315" y="44"/>
                  </a:cubicBezTo>
                  <a:cubicBezTo>
                    <a:pt x="7352" y="40"/>
                    <a:pt x="7362" y="46"/>
                    <a:pt x="7398" y="43"/>
                  </a:cubicBezTo>
                  <a:cubicBezTo>
                    <a:pt x="7421" y="44"/>
                    <a:pt x="7372" y="45"/>
                    <a:pt x="7418" y="46"/>
                  </a:cubicBezTo>
                  <a:cubicBezTo>
                    <a:pt x="7472" y="44"/>
                    <a:pt x="7469" y="43"/>
                    <a:pt x="7472" y="40"/>
                  </a:cubicBezTo>
                  <a:cubicBezTo>
                    <a:pt x="7422" y="39"/>
                    <a:pt x="7416" y="43"/>
                    <a:pt x="7375" y="42"/>
                  </a:cubicBezTo>
                  <a:lnTo>
                    <a:pt x="7456" y="38"/>
                  </a:lnTo>
                  <a:cubicBezTo>
                    <a:pt x="7441" y="38"/>
                    <a:pt x="7430" y="38"/>
                    <a:pt x="7421" y="38"/>
                  </a:cubicBezTo>
                  <a:cubicBezTo>
                    <a:pt x="7437" y="38"/>
                    <a:pt x="7451" y="37"/>
                    <a:pt x="7463" y="36"/>
                  </a:cubicBezTo>
                  <a:lnTo>
                    <a:pt x="7482" y="35"/>
                  </a:lnTo>
                  <a:cubicBezTo>
                    <a:pt x="7436" y="35"/>
                    <a:pt x="7395" y="35"/>
                    <a:pt x="7388" y="34"/>
                  </a:cubicBezTo>
                  <a:lnTo>
                    <a:pt x="7394" y="32"/>
                  </a:lnTo>
                  <a:cubicBezTo>
                    <a:pt x="7378" y="31"/>
                    <a:pt x="7352" y="32"/>
                    <a:pt x="7339" y="33"/>
                  </a:cubicBezTo>
                  <a:cubicBezTo>
                    <a:pt x="7299" y="33"/>
                    <a:pt x="7258" y="34"/>
                    <a:pt x="7249" y="33"/>
                  </a:cubicBezTo>
                  <a:lnTo>
                    <a:pt x="7264" y="32"/>
                  </a:lnTo>
                  <a:lnTo>
                    <a:pt x="7145" y="32"/>
                  </a:lnTo>
                  <a:close/>
                  <a:moveTo>
                    <a:pt x="7784" y="39"/>
                  </a:moveTo>
                  <a:lnTo>
                    <a:pt x="7784" y="39"/>
                  </a:lnTo>
                  <a:lnTo>
                    <a:pt x="7795" y="40"/>
                  </a:lnTo>
                  <a:lnTo>
                    <a:pt x="7764" y="41"/>
                  </a:lnTo>
                  <a:cubicBezTo>
                    <a:pt x="7709" y="41"/>
                    <a:pt x="7664" y="37"/>
                    <a:pt x="7614" y="40"/>
                  </a:cubicBezTo>
                  <a:cubicBezTo>
                    <a:pt x="7591" y="39"/>
                    <a:pt x="7578" y="37"/>
                    <a:pt x="7566" y="36"/>
                  </a:cubicBezTo>
                  <a:lnTo>
                    <a:pt x="7597" y="36"/>
                  </a:lnTo>
                  <a:cubicBezTo>
                    <a:pt x="7737" y="32"/>
                    <a:pt x="7670" y="41"/>
                    <a:pt x="7784" y="39"/>
                  </a:cubicBezTo>
                  <a:close/>
                  <a:moveTo>
                    <a:pt x="4385" y="43"/>
                  </a:moveTo>
                  <a:lnTo>
                    <a:pt x="4385" y="43"/>
                  </a:lnTo>
                  <a:cubicBezTo>
                    <a:pt x="4401" y="40"/>
                    <a:pt x="4455" y="40"/>
                    <a:pt x="4458" y="38"/>
                  </a:cubicBezTo>
                  <a:cubicBezTo>
                    <a:pt x="4462" y="37"/>
                    <a:pt x="4450" y="37"/>
                    <a:pt x="4437" y="37"/>
                  </a:cubicBezTo>
                  <a:lnTo>
                    <a:pt x="4392" y="36"/>
                  </a:lnTo>
                  <a:cubicBezTo>
                    <a:pt x="4391" y="37"/>
                    <a:pt x="4388" y="37"/>
                    <a:pt x="4383" y="37"/>
                  </a:cubicBezTo>
                  <a:cubicBezTo>
                    <a:pt x="4399" y="38"/>
                    <a:pt x="4409" y="38"/>
                    <a:pt x="4403" y="40"/>
                  </a:cubicBezTo>
                  <a:cubicBezTo>
                    <a:pt x="4362" y="37"/>
                    <a:pt x="4366" y="42"/>
                    <a:pt x="4322" y="42"/>
                  </a:cubicBezTo>
                  <a:cubicBezTo>
                    <a:pt x="4308" y="43"/>
                    <a:pt x="4371" y="43"/>
                    <a:pt x="4385" y="43"/>
                  </a:cubicBezTo>
                  <a:close/>
                  <a:moveTo>
                    <a:pt x="4129" y="37"/>
                  </a:moveTo>
                  <a:lnTo>
                    <a:pt x="4129" y="37"/>
                  </a:lnTo>
                  <a:lnTo>
                    <a:pt x="4138" y="35"/>
                  </a:lnTo>
                  <a:lnTo>
                    <a:pt x="4112" y="35"/>
                  </a:lnTo>
                  <a:cubicBezTo>
                    <a:pt x="4115" y="36"/>
                    <a:pt x="4118" y="37"/>
                    <a:pt x="4129" y="37"/>
                  </a:cubicBezTo>
                  <a:close/>
                  <a:moveTo>
                    <a:pt x="4049" y="35"/>
                  </a:moveTo>
                  <a:lnTo>
                    <a:pt x="4049" y="35"/>
                  </a:lnTo>
                  <a:lnTo>
                    <a:pt x="4053" y="35"/>
                  </a:lnTo>
                  <a:lnTo>
                    <a:pt x="4025" y="34"/>
                  </a:lnTo>
                  <a:cubicBezTo>
                    <a:pt x="4029" y="35"/>
                    <a:pt x="4036" y="35"/>
                    <a:pt x="4049" y="35"/>
                  </a:cubicBezTo>
                  <a:close/>
                  <a:moveTo>
                    <a:pt x="4812" y="35"/>
                  </a:moveTo>
                  <a:lnTo>
                    <a:pt x="4812" y="35"/>
                  </a:lnTo>
                  <a:cubicBezTo>
                    <a:pt x="4808" y="35"/>
                    <a:pt x="4804" y="35"/>
                    <a:pt x="4802" y="35"/>
                  </a:cubicBezTo>
                  <a:lnTo>
                    <a:pt x="4812" y="35"/>
                  </a:lnTo>
                  <a:close/>
                  <a:moveTo>
                    <a:pt x="4778" y="37"/>
                  </a:moveTo>
                  <a:lnTo>
                    <a:pt x="4778" y="37"/>
                  </a:lnTo>
                  <a:cubicBezTo>
                    <a:pt x="4817" y="38"/>
                    <a:pt x="4808" y="37"/>
                    <a:pt x="4814" y="36"/>
                  </a:cubicBezTo>
                  <a:lnTo>
                    <a:pt x="4773" y="36"/>
                  </a:lnTo>
                  <a:cubicBezTo>
                    <a:pt x="4778" y="36"/>
                    <a:pt x="4781" y="37"/>
                    <a:pt x="4778" y="37"/>
                  </a:cubicBezTo>
                  <a:close/>
                  <a:moveTo>
                    <a:pt x="4729" y="29"/>
                  </a:moveTo>
                  <a:lnTo>
                    <a:pt x="4729" y="29"/>
                  </a:lnTo>
                  <a:lnTo>
                    <a:pt x="4523" y="28"/>
                  </a:lnTo>
                  <a:cubicBezTo>
                    <a:pt x="4643" y="33"/>
                    <a:pt x="4728" y="36"/>
                    <a:pt x="4527" y="37"/>
                  </a:cubicBezTo>
                  <a:lnTo>
                    <a:pt x="4514" y="37"/>
                  </a:lnTo>
                  <a:cubicBezTo>
                    <a:pt x="4540" y="38"/>
                    <a:pt x="4586" y="38"/>
                    <a:pt x="4628" y="37"/>
                  </a:cubicBezTo>
                  <a:cubicBezTo>
                    <a:pt x="4662" y="35"/>
                    <a:pt x="4773" y="29"/>
                    <a:pt x="4772" y="28"/>
                  </a:cubicBezTo>
                  <a:cubicBezTo>
                    <a:pt x="4760" y="27"/>
                    <a:pt x="4742" y="28"/>
                    <a:pt x="4720" y="28"/>
                  </a:cubicBezTo>
                  <a:lnTo>
                    <a:pt x="4729" y="29"/>
                  </a:lnTo>
                  <a:close/>
                  <a:moveTo>
                    <a:pt x="348" y="40"/>
                  </a:moveTo>
                  <a:lnTo>
                    <a:pt x="348" y="40"/>
                  </a:lnTo>
                  <a:cubicBezTo>
                    <a:pt x="352" y="40"/>
                    <a:pt x="354" y="40"/>
                    <a:pt x="356" y="40"/>
                  </a:cubicBezTo>
                  <a:cubicBezTo>
                    <a:pt x="354" y="40"/>
                    <a:pt x="356" y="40"/>
                    <a:pt x="348" y="40"/>
                  </a:cubicBezTo>
                  <a:close/>
                  <a:moveTo>
                    <a:pt x="3713" y="39"/>
                  </a:moveTo>
                  <a:lnTo>
                    <a:pt x="3713" y="39"/>
                  </a:lnTo>
                  <a:lnTo>
                    <a:pt x="3699" y="40"/>
                  </a:lnTo>
                  <a:lnTo>
                    <a:pt x="3706" y="39"/>
                  </a:lnTo>
                  <a:lnTo>
                    <a:pt x="3671" y="39"/>
                  </a:lnTo>
                  <a:lnTo>
                    <a:pt x="3656" y="39"/>
                  </a:lnTo>
                  <a:cubicBezTo>
                    <a:pt x="3658" y="39"/>
                    <a:pt x="3660" y="39"/>
                    <a:pt x="3661" y="39"/>
                  </a:cubicBezTo>
                  <a:lnTo>
                    <a:pt x="3650" y="38"/>
                  </a:lnTo>
                  <a:cubicBezTo>
                    <a:pt x="3622" y="40"/>
                    <a:pt x="3552" y="42"/>
                    <a:pt x="3532" y="43"/>
                  </a:cubicBezTo>
                  <a:cubicBezTo>
                    <a:pt x="3505" y="44"/>
                    <a:pt x="3473" y="44"/>
                    <a:pt x="3452" y="44"/>
                  </a:cubicBezTo>
                  <a:cubicBezTo>
                    <a:pt x="3471" y="44"/>
                    <a:pt x="3496" y="44"/>
                    <a:pt x="3489" y="43"/>
                  </a:cubicBezTo>
                  <a:cubicBezTo>
                    <a:pt x="3450" y="42"/>
                    <a:pt x="3431" y="39"/>
                    <a:pt x="3365" y="41"/>
                  </a:cubicBezTo>
                  <a:lnTo>
                    <a:pt x="3404" y="41"/>
                  </a:lnTo>
                  <a:lnTo>
                    <a:pt x="3316" y="45"/>
                  </a:lnTo>
                  <a:cubicBezTo>
                    <a:pt x="3286" y="44"/>
                    <a:pt x="3360" y="43"/>
                    <a:pt x="3372" y="42"/>
                  </a:cubicBezTo>
                  <a:cubicBezTo>
                    <a:pt x="3304" y="44"/>
                    <a:pt x="3247" y="39"/>
                    <a:pt x="3216" y="42"/>
                  </a:cubicBezTo>
                  <a:cubicBezTo>
                    <a:pt x="3211" y="40"/>
                    <a:pt x="3204" y="37"/>
                    <a:pt x="3159" y="37"/>
                  </a:cubicBezTo>
                  <a:cubicBezTo>
                    <a:pt x="3191" y="40"/>
                    <a:pt x="3132" y="39"/>
                    <a:pt x="3159" y="41"/>
                  </a:cubicBezTo>
                  <a:cubicBezTo>
                    <a:pt x="3143" y="42"/>
                    <a:pt x="3109" y="41"/>
                    <a:pt x="3106" y="42"/>
                  </a:cubicBezTo>
                  <a:lnTo>
                    <a:pt x="3110" y="41"/>
                  </a:lnTo>
                  <a:cubicBezTo>
                    <a:pt x="3034" y="38"/>
                    <a:pt x="3009" y="43"/>
                    <a:pt x="2976" y="45"/>
                  </a:cubicBezTo>
                  <a:cubicBezTo>
                    <a:pt x="2885" y="46"/>
                    <a:pt x="2843" y="45"/>
                    <a:pt x="2768" y="45"/>
                  </a:cubicBezTo>
                  <a:cubicBezTo>
                    <a:pt x="2765" y="44"/>
                    <a:pt x="2745" y="40"/>
                    <a:pt x="2715" y="40"/>
                  </a:cubicBezTo>
                  <a:cubicBezTo>
                    <a:pt x="2701" y="42"/>
                    <a:pt x="2633" y="43"/>
                    <a:pt x="2626" y="45"/>
                  </a:cubicBezTo>
                  <a:cubicBezTo>
                    <a:pt x="2680" y="46"/>
                    <a:pt x="2670" y="43"/>
                    <a:pt x="2702" y="43"/>
                  </a:cubicBezTo>
                  <a:cubicBezTo>
                    <a:pt x="2729" y="45"/>
                    <a:pt x="2705" y="45"/>
                    <a:pt x="2741" y="46"/>
                  </a:cubicBezTo>
                  <a:cubicBezTo>
                    <a:pt x="2712" y="46"/>
                    <a:pt x="2608" y="48"/>
                    <a:pt x="2576" y="46"/>
                  </a:cubicBezTo>
                  <a:lnTo>
                    <a:pt x="2587" y="45"/>
                  </a:lnTo>
                  <a:cubicBezTo>
                    <a:pt x="2536" y="44"/>
                    <a:pt x="2526" y="39"/>
                    <a:pt x="2441" y="42"/>
                  </a:cubicBezTo>
                  <a:lnTo>
                    <a:pt x="2400" y="43"/>
                  </a:lnTo>
                  <a:cubicBezTo>
                    <a:pt x="2402" y="43"/>
                    <a:pt x="2402" y="43"/>
                    <a:pt x="2403" y="43"/>
                  </a:cubicBezTo>
                  <a:cubicBezTo>
                    <a:pt x="2336" y="43"/>
                    <a:pt x="2354" y="40"/>
                    <a:pt x="2280" y="42"/>
                  </a:cubicBezTo>
                  <a:cubicBezTo>
                    <a:pt x="2286" y="42"/>
                    <a:pt x="2283" y="42"/>
                    <a:pt x="2288" y="42"/>
                  </a:cubicBezTo>
                  <a:cubicBezTo>
                    <a:pt x="2246" y="40"/>
                    <a:pt x="2204" y="43"/>
                    <a:pt x="2172" y="44"/>
                  </a:cubicBezTo>
                  <a:cubicBezTo>
                    <a:pt x="2153" y="42"/>
                    <a:pt x="2177" y="42"/>
                    <a:pt x="2189" y="40"/>
                  </a:cubicBezTo>
                  <a:cubicBezTo>
                    <a:pt x="2115" y="40"/>
                    <a:pt x="2035" y="43"/>
                    <a:pt x="1989" y="45"/>
                  </a:cubicBezTo>
                  <a:lnTo>
                    <a:pt x="1941" y="44"/>
                  </a:lnTo>
                  <a:cubicBezTo>
                    <a:pt x="1969" y="43"/>
                    <a:pt x="2004" y="41"/>
                    <a:pt x="1995" y="40"/>
                  </a:cubicBezTo>
                  <a:cubicBezTo>
                    <a:pt x="1969" y="41"/>
                    <a:pt x="1974" y="42"/>
                    <a:pt x="1937" y="41"/>
                  </a:cubicBezTo>
                  <a:cubicBezTo>
                    <a:pt x="1943" y="40"/>
                    <a:pt x="1959" y="39"/>
                    <a:pt x="1976" y="37"/>
                  </a:cubicBezTo>
                  <a:cubicBezTo>
                    <a:pt x="1900" y="35"/>
                    <a:pt x="1959" y="42"/>
                    <a:pt x="1905" y="38"/>
                  </a:cubicBezTo>
                  <a:cubicBezTo>
                    <a:pt x="1881" y="38"/>
                    <a:pt x="1867" y="40"/>
                    <a:pt x="1865" y="41"/>
                  </a:cubicBezTo>
                  <a:lnTo>
                    <a:pt x="1821" y="39"/>
                  </a:lnTo>
                  <a:cubicBezTo>
                    <a:pt x="1816" y="41"/>
                    <a:pt x="1762" y="41"/>
                    <a:pt x="1727" y="42"/>
                  </a:cubicBezTo>
                  <a:cubicBezTo>
                    <a:pt x="1722" y="42"/>
                    <a:pt x="1755" y="44"/>
                    <a:pt x="1769" y="43"/>
                  </a:cubicBezTo>
                  <a:cubicBezTo>
                    <a:pt x="1766" y="44"/>
                    <a:pt x="1728" y="45"/>
                    <a:pt x="1704" y="45"/>
                  </a:cubicBezTo>
                  <a:cubicBezTo>
                    <a:pt x="1695" y="41"/>
                    <a:pt x="1546" y="46"/>
                    <a:pt x="1574" y="41"/>
                  </a:cubicBezTo>
                  <a:cubicBezTo>
                    <a:pt x="1466" y="42"/>
                    <a:pt x="1313" y="43"/>
                    <a:pt x="1241" y="44"/>
                  </a:cubicBezTo>
                  <a:cubicBezTo>
                    <a:pt x="1218" y="43"/>
                    <a:pt x="1170" y="43"/>
                    <a:pt x="1198" y="41"/>
                  </a:cubicBezTo>
                  <a:cubicBezTo>
                    <a:pt x="1111" y="41"/>
                    <a:pt x="1066" y="45"/>
                    <a:pt x="979" y="44"/>
                  </a:cubicBezTo>
                  <a:cubicBezTo>
                    <a:pt x="972" y="44"/>
                    <a:pt x="1018" y="44"/>
                    <a:pt x="1015" y="43"/>
                  </a:cubicBezTo>
                  <a:cubicBezTo>
                    <a:pt x="958" y="44"/>
                    <a:pt x="912" y="41"/>
                    <a:pt x="824" y="42"/>
                  </a:cubicBezTo>
                  <a:cubicBezTo>
                    <a:pt x="839" y="42"/>
                    <a:pt x="843" y="41"/>
                    <a:pt x="845" y="41"/>
                  </a:cubicBezTo>
                  <a:cubicBezTo>
                    <a:pt x="847" y="41"/>
                    <a:pt x="809" y="42"/>
                    <a:pt x="786" y="43"/>
                  </a:cubicBezTo>
                  <a:cubicBezTo>
                    <a:pt x="773" y="42"/>
                    <a:pt x="803" y="42"/>
                    <a:pt x="796" y="42"/>
                  </a:cubicBezTo>
                  <a:cubicBezTo>
                    <a:pt x="626" y="40"/>
                    <a:pt x="496" y="45"/>
                    <a:pt x="327" y="44"/>
                  </a:cubicBezTo>
                  <a:cubicBezTo>
                    <a:pt x="376" y="44"/>
                    <a:pt x="394" y="42"/>
                    <a:pt x="394" y="41"/>
                  </a:cubicBezTo>
                  <a:lnTo>
                    <a:pt x="347" y="41"/>
                  </a:lnTo>
                  <a:cubicBezTo>
                    <a:pt x="329" y="42"/>
                    <a:pt x="293" y="42"/>
                    <a:pt x="263" y="43"/>
                  </a:cubicBezTo>
                  <a:cubicBezTo>
                    <a:pt x="260" y="42"/>
                    <a:pt x="245" y="42"/>
                    <a:pt x="260" y="41"/>
                  </a:cubicBezTo>
                  <a:cubicBezTo>
                    <a:pt x="167" y="38"/>
                    <a:pt x="114" y="45"/>
                    <a:pt x="0" y="44"/>
                  </a:cubicBezTo>
                  <a:lnTo>
                    <a:pt x="138" y="39"/>
                  </a:lnTo>
                  <a:lnTo>
                    <a:pt x="104" y="37"/>
                  </a:lnTo>
                  <a:lnTo>
                    <a:pt x="165" y="35"/>
                  </a:lnTo>
                  <a:cubicBezTo>
                    <a:pt x="129" y="33"/>
                    <a:pt x="97" y="36"/>
                    <a:pt x="92" y="34"/>
                  </a:cubicBezTo>
                  <a:cubicBezTo>
                    <a:pt x="100" y="34"/>
                    <a:pt x="119" y="34"/>
                    <a:pt x="119" y="33"/>
                  </a:cubicBezTo>
                  <a:cubicBezTo>
                    <a:pt x="84" y="32"/>
                    <a:pt x="82" y="34"/>
                    <a:pt x="55" y="34"/>
                  </a:cubicBezTo>
                  <a:cubicBezTo>
                    <a:pt x="125" y="30"/>
                    <a:pt x="260" y="31"/>
                    <a:pt x="333" y="30"/>
                  </a:cubicBezTo>
                  <a:cubicBezTo>
                    <a:pt x="345" y="30"/>
                    <a:pt x="324" y="31"/>
                    <a:pt x="322" y="31"/>
                  </a:cubicBezTo>
                  <a:cubicBezTo>
                    <a:pt x="351" y="31"/>
                    <a:pt x="369" y="32"/>
                    <a:pt x="407" y="32"/>
                  </a:cubicBezTo>
                  <a:cubicBezTo>
                    <a:pt x="430" y="30"/>
                    <a:pt x="389" y="30"/>
                    <a:pt x="371" y="30"/>
                  </a:cubicBezTo>
                  <a:cubicBezTo>
                    <a:pt x="373" y="29"/>
                    <a:pt x="382" y="29"/>
                    <a:pt x="403" y="29"/>
                  </a:cubicBezTo>
                  <a:cubicBezTo>
                    <a:pt x="408" y="31"/>
                    <a:pt x="516" y="30"/>
                    <a:pt x="543" y="32"/>
                  </a:cubicBezTo>
                  <a:cubicBezTo>
                    <a:pt x="653" y="32"/>
                    <a:pt x="525" y="27"/>
                    <a:pt x="633" y="28"/>
                  </a:cubicBezTo>
                  <a:lnTo>
                    <a:pt x="665" y="30"/>
                  </a:lnTo>
                  <a:cubicBezTo>
                    <a:pt x="727" y="29"/>
                    <a:pt x="808" y="27"/>
                    <a:pt x="878" y="28"/>
                  </a:cubicBezTo>
                  <a:lnTo>
                    <a:pt x="864" y="28"/>
                  </a:lnTo>
                  <a:cubicBezTo>
                    <a:pt x="854" y="29"/>
                    <a:pt x="870" y="29"/>
                    <a:pt x="877" y="30"/>
                  </a:cubicBezTo>
                  <a:cubicBezTo>
                    <a:pt x="931" y="31"/>
                    <a:pt x="979" y="28"/>
                    <a:pt x="1011" y="30"/>
                  </a:cubicBezTo>
                  <a:cubicBezTo>
                    <a:pt x="1072" y="28"/>
                    <a:pt x="1173" y="26"/>
                    <a:pt x="1243" y="25"/>
                  </a:cubicBezTo>
                  <a:cubicBezTo>
                    <a:pt x="1262" y="28"/>
                    <a:pt x="1152" y="28"/>
                    <a:pt x="1123" y="30"/>
                  </a:cubicBezTo>
                  <a:lnTo>
                    <a:pt x="1187" y="30"/>
                  </a:lnTo>
                  <a:cubicBezTo>
                    <a:pt x="1147" y="30"/>
                    <a:pt x="1132" y="31"/>
                    <a:pt x="1108" y="32"/>
                  </a:cubicBezTo>
                  <a:cubicBezTo>
                    <a:pt x="1164" y="33"/>
                    <a:pt x="1182" y="30"/>
                    <a:pt x="1235" y="30"/>
                  </a:cubicBezTo>
                  <a:cubicBezTo>
                    <a:pt x="1231" y="30"/>
                    <a:pt x="1238" y="31"/>
                    <a:pt x="1262" y="31"/>
                  </a:cubicBezTo>
                  <a:lnTo>
                    <a:pt x="1269" y="29"/>
                  </a:lnTo>
                  <a:cubicBezTo>
                    <a:pt x="1269" y="29"/>
                    <a:pt x="1272" y="29"/>
                    <a:pt x="1280" y="29"/>
                  </a:cubicBezTo>
                  <a:lnTo>
                    <a:pt x="1373" y="28"/>
                  </a:lnTo>
                  <a:cubicBezTo>
                    <a:pt x="1353" y="27"/>
                    <a:pt x="1352" y="26"/>
                    <a:pt x="1328" y="26"/>
                  </a:cubicBezTo>
                  <a:cubicBezTo>
                    <a:pt x="1337" y="27"/>
                    <a:pt x="1316" y="27"/>
                    <a:pt x="1292" y="27"/>
                  </a:cubicBezTo>
                  <a:cubicBezTo>
                    <a:pt x="1313" y="26"/>
                    <a:pt x="1269" y="26"/>
                    <a:pt x="1269" y="25"/>
                  </a:cubicBezTo>
                  <a:cubicBezTo>
                    <a:pt x="1318" y="25"/>
                    <a:pt x="1377" y="25"/>
                    <a:pt x="1409" y="24"/>
                  </a:cubicBezTo>
                  <a:lnTo>
                    <a:pt x="1419" y="26"/>
                  </a:lnTo>
                  <a:lnTo>
                    <a:pt x="1546" y="26"/>
                  </a:lnTo>
                  <a:lnTo>
                    <a:pt x="1536" y="27"/>
                  </a:lnTo>
                  <a:cubicBezTo>
                    <a:pt x="1591" y="27"/>
                    <a:pt x="1646" y="26"/>
                    <a:pt x="1695" y="28"/>
                  </a:cubicBezTo>
                  <a:cubicBezTo>
                    <a:pt x="1745" y="26"/>
                    <a:pt x="1807" y="24"/>
                    <a:pt x="1848" y="22"/>
                  </a:cubicBezTo>
                  <a:cubicBezTo>
                    <a:pt x="1869" y="20"/>
                    <a:pt x="1993" y="25"/>
                    <a:pt x="2049" y="21"/>
                  </a:cubicBezTo>
                  <a:cubicBezTo>
                    <a:pt x="2052" y="22"/>
                    <a:pt x="2010" y="23"/>
                    <a:pt x="1991" y="24"/>
                  </a:cubicBezTo>
                  <a:cubicBezTo>
                    <a:pt x="2028" y="24"/>
                    <a:pt x="2058" y="22"/>
                    <a:pt x="2070" y="24"/>
                  </a:cubicBezTo>
                  <a:cubicBezTo>
                    <a:pt x="1986" y="23"/>
                    <a:pt x="2074" y="26"/>
                    <a:pt x="2037" y="27"/>
                  </a:cubicBezTo>
                  <a:cubicBezTo>
                    <a:pt x="2076" y="27"/>
                    <a:pt x="2117" y="26"/>
                    <a:pt x="2136" y="25"/>
                  </a:cubicBezTo>
                  <a:cubicBezTo>
                    <a:pt x="2073" y="25"/>
                    <a:pt x="2158" y="22"/>
                    <a:pt x="2094" y="23"/>
                  </a:cubicBezTo>
                  <a:cubicBezTo>
                    <a:pt x="2144" y="21"/>
                    <a:pt x="2211" y="20"/>
                    <a:pt x="2270" y="21"/>
                  </a:cubicBezTo>
                  <a:cubicBezTo>
                    <a:pt x="2270" y="22"/>
                    <a:pt x="2277" y="22"/>
                    <a:pt x="2299" y="23"/>
                  </a:cubicBezTo>
                  <a:lnTo>
                    <a:pt x="2317" y="21"/>
                  </a:lnTo>
                  <a:cubicBezTo>
                    <a:pt x="2344" y="21"/>
                    <a:pt x="2263" y="23"/>
                    <a:pt x="2319" y="23"/>
                  </a:cubicBezTo>
                  <a:cubicBezTo>
                    <a:pt x="2376" y="21"/>
                    <a:pt x="2491" y="25"/>
                    <a:pt x="2516" y="20"/>
                  </a:cubicBezTo>
                  <a:cubicBezTo>
                    <a:pt x="2560" y="22"/>
                    <a:pt x="2433" y="22"/>
                    <a:pt x="2499" y="24"/>
                  </a:cubicBezTo>
                  <a:cubicBezTo>
                    <a:pt x="2461" y="26"/>
                    <a:pt x="2408" y="24"/>
                    <a:pt x="2396" y="26"/>
                  </a:cubicBezTo>
                  <a:cubicBezTo>
                    <a:pt x="2433" y="26"/>
                    <a:pt x="2409" y="28"/>
                    <a:pt x="2433" y="28"/>
                  </a:cubicBezTo>
                  <a:lnTo>
                    <a:pt x="2475" y="27"/>
                  </a:lnTo>
                  <a:lnTo>
                    <a:pt x="2466" y="27"/>
                  </a:lnTo>
                  <a:cubicBezTo>
                    <a:pt x="2536" y="24"/>
                    <a:pt x="2647" y="25"/>
                    <a:pt x="2737" y="25"/>
                  </a:cubicBezTo>
                  <a:cubicBezTo>
                    <a:pt x="2812" y="22"/>
                    <a:pt x="2865" y="19"/>
                    <a:pt x="2956" y="19"/>
                  </a:cubicBezTo>
                  <a:cubicBezTo>
                    <a:pt x="2929" y="20"/>
                    <a:pt x="3031" y="20"/>
                    <a:pt x="2974" y="23"/>
                  </a:cubicBezTo>
                  <a:cubicBezTo>
                    <a:pt x="3016" y="24"/>
                    <a:pt x="3058" y="22"/>
                    <a:pt x="3058" y="21"/>
                  </a:cubicBezTo>
                  <a:cubicBezTo>
                    <a:pt x="3021" y="21"/>
                    <a:pt x="3045" y="21"/>
                    <a:pt x="3014" y="21"/>
                  </a:cubicBezTo>
                  <a:cubicBezTo>
                    <a:pt x="3035" y="19"/>
                    <a:pt x="3084" y="19"/>
                    <a:pt x="3104" y="20"/>
                  </a:cubicBezTo>
                  <a:cubicBezTo>
                    <a:pt x="3094" y="20"/>
                    <a:pt x="3098" y="20"/>
                    <a:pt x="3096" y="21"/>
                  </a:cubicBezTo>
                  <a:cubicBezTo>
                    <a:pt x="3140" y="21"/>
                    <a:pt x="3117" y="19"/>
                    <a:pt x="3149" y="19"/>
                  </a:cubicBezTo>
                  <a:cubicBezTo>
                    <a:pt x="3159" y="20"/>
                    <a:pt x="3220" y="19"/>
                    <a:pt x="3249" y="20"/>
                  </a:cubicBezTo>
                  <a:lnTo>
                    <a:pt x="3291" y="17"/>
                  </a:lnTo>
                  <a:cubicBezTo>
                    <a:pt x="3268" y="19"/>
                    <a:pt x="3332" y="18"/>
                    <a:pt x="3338" y="19"/>
                  </a:cubicBezTo>
                  <a:cubicBezTo>
                    <a:pt x="3369" y="18"/>
                    <a:pt x="3394" y="16"/>
                    <a:pt x="3440" y="16"/>
                  </a:cubicBezTo>
                  <a:cubicBezTo>
                    <a:pt x="3421" y="17"/>
                    <a:pt x="3483" y="17"/>
                    <a:pt x="3483" y="19"/>
                  </a:cubicBezTo>
                  <a:cubicBezTo>
                    <a:pt x="3562" y="21"/>
                    <a:pt x="3614" y="14"/>
                    <a:pt x="3689" y="17"/>
                  </a:cubicBezTo>
                  <a:cubicBezTo>
                    <a:pt x="3687" y="17"/>
                    <a:pt x="3672" y="18"/>
                    <a:pt x="3694" y="19"/>
                  </a:cubicBezTo>
                  <a:cubicBezTo>
                    <a:pt x="3711" y="18"/>
                    <a:pt x="3741" y="18"/>
                    <a:pt x="3760" y="18"/>
                  </a:cubicBezTo>
                  <a:lnTo>
                    <a:pt x="3759" y="18"/>
                  </a:lnTo>
                  <a:lnTo>
                    <a:pt x="3760" y="18"/>
                  </a:lnTo>
                  <a:cubicBezTo>
                    <a:pt x="3769" y="18"/>
                    <a:pt x="3775" y="18"/>
                    <a:pt x="3775" y="17"/>
                  </a:cubicBezTo>
                  <a:cubicBezTo>
                    <a:pt x="3807" y="15"/>
                    <a:pt x="3823" y="14"/>
                    <a:pt x="3885" y="12"/>
                  </a:cubicBezTo>
                  <a:cubicBezTo>
                    <a:pt x="3881" y="10"/>
                    <a:pt x="3828" y="11"/>
                    <a:pt x="3805" y="12"/>
                  </a:cubicBezTo>
                  <a:lnTo>
                    <a:pt x="3786" y="14"/>
                  </a:lnTo>
                  <a:cubicBezTo>
                    <a:pt x="3767" y="11"/>
                    <a:pt x="3730" y="14"/>
                    <a:pt x="3715" y="13"/>
                  </a:cubicBezTo>
                  <a:cubicBezTo>
                    <a:pt x="3753" y="10"/>
                    <a:pt x="3860" y="11"/>
                    <a:pt x="3924" y="8"/>
                  </a:cubicBezTo>
                  <a:cubicBezTo>
                    <a:pt x="3885" y="6"/>
                    <a:pt x="3800" y="5"/>
                    <a:pt x="3725" y="6"/>
                  </a:cubicBezTo>
                  <a:lnTo>
                    <a:pt x="3758" y="7"/>
                  </a:lnTo>
                  <a:lnTo>
                    <a:pt x="3719" y="7"/>
                  </a:lnTo>
                  <a:lnTo>
                    <a:pt x="3757" y="9"/>
                  </a:lnTo>
                  <a:lnTo>
                    <a:pt x="3654" y="9"/>
                  </a:lnTo>
                  <a:cubicBezTo>
                    <a:pt x="3693" y="9"/>
                    <a:pt x="3709" y="12"/>
                    <a:pt x="3687" y="11"/>
                  </a:cubicBezTo>
                  <a:cubicBezTo>
                    <a:pt x="3643" y="10"/>
                    <a:pt x="3641" y="13"/>
                    <a:pt x="3608" y="13"/>
                  </a:cubicBezTo>
                  <a:cubicBezTo>
                    <a:pt x="3626" y="13"/>
                    <a:pt x="3650" y="13"/>
                    <a:pt x="3635" y="14"/>
                  </a:cubicBezTo>
                  <a:cubicBezTo>
                    <a:pt x="3569" y="12"/>
                    <a:pt x="3551" y="13"/>
                    <a:pt x="3492" y="11"/>
                  </a:cubicBezTo>
                  <a:cubicBezTo>
                    <a:pt x="3499" y="14"/>
                    <a:pt x="3417" y="11"/>
                    <a:pt x="3408" y="14"/>
                  </a:cubicBezTo>
                  <a:lnTo>
                    <a:pt x="3436" y="14"/>
                  </a:lnTo>
                  <a:lnTo>
                    <a:pt x="3377" y="16"/>
                  </a:lnTo>
                  <a:cubicBezTo>
                    <a:pt x="3323" y="14"/>
                    <a:pt x="3425" y="14"/>
                    <a:pt x="3343" y="12"/>
                  </a:cubicBezTo>
                  <a:cubicBezTo>
                    <a:pt x="3266" y="12"/>
                    <a:pt x="3268" y="15"/>
                    <a:pt x="3208" y="15"/>
                  </a:cubicBezTo>
                  <a:cubicBezTo>
                    <a:pt x="3228" y="14"/>
                    <a:pt x="3276" y="12"/>
                    <a:pt x="3324" y="12"/>
                  </a:cubicBezTo>
                  <a:lnTo>
                    <a:pt x="3295" y="11"/>
                  </a:lnTo>
                  <a:cubicBezTo>
                    <a:pt x="3310" y="10"/>
                    <a:pt x="3377" y="10"/>
                    <a:pt x="3410" y="10"/>
                  </a:cubicBezTo>
                  <a:cubicBezTo>
                    <a:pt x="3355" y="12"/>
                    <a:pt x="3436" y="11"/>
                    <a:pt x="3461" y="12"/>
                  </a:cubicBezTo>
                  <a:cubicBezTo>
                    <a:pt x="3466" y="10"/>
                    <a:pt x="3431" y="11"/>
                    <a:pt x="3472" y="9"/>
                  </a:cubicBezTo>
                  <a:cubicBezTo>
                    <a:pt x="3433" y="9"/>
                    <a:pt x="3427" y="9"/>
                    <a:pt x="3378" y="9"/>
                  </a:cubicBezTo>
                  <a:cubicBezTo>
                    <a:pt x="3485" y="9"/>
                    <a:pt x="3474" y="3"/>
                    <a:pt x="3568" y="4"/>
                  </a:cubicBezTo>
                  <a:cubicBezTo>
                    <a:pt x="3525" y="4"/>
                    <a:pt x="3584" y="6"/>
                    <a:pt x="3589" y="7"/>
                  </a:cubicBezTo>
                  <a:lnTo>
                    <a:pt x="3667" y="6"/>
                  </a:lnTo>
                  <a:lnTo>
                    <a:pt x="3652" y="4"/>
                  </a:lnTo>
                  <a:cubicBezTo>
                    <a:pt x="3707" y="3"/>
                    <a:pt x="3726" y="8"/>
                    <a:pt x="3789" y="5"/>
                  </a:cubicBezTo>
                  <a:cubicBezTo>
                    <a:pt x="3797" y="4"/>
                    <a:pt x="3733" y="4"/>
                    <a:pt x="3745" y="4"/>
                  </a:cubicBezTo>
                  <a:cubicBezTo>
                    <a:pt x="3831" y="3"/>
                    <a:pt x="3862" y="6"/>
                    <a:pt x="3939" y="8"/>
                  </a:cubicBezTo>
                  <a:cubicBezTo>
                    <a:pt x="3944" y="7"/>
                    <a:pt x="3943" y="6"/>
                    <a:pt x="3970" y="4"/>
                  </a:cubicBezTo>
                  <a:cubicBezTo>
                    <a:pt x="3961" y="6"/>
                    <a:pt x="3981" y="7"/>
                    <a:pt x="3951" y="8"/>
                  </a:cubicBezTo>
                  <a:cubicBezTo>
                    <a:pt x="3976" y="8"/>
                    <a:pt x="4007" y="7"/>
                    <a:pt x="4029" y="7"/>
                  </a:cubicBezTo>
                  <a:cubicBezTo>
                    <a:pt x="3976" y="6"/>
                    <a:pt x="4051" y="4"/>
                    <a:pt x="4061" y="4"/>
                  </a:cubicBezTo>
                  <a:cubicBezTo>
                    <a:pt x="4089" y="4"/>
                    <a:pt x="4053" y="5"/>
                    <a:pt x="4036" y="5"/>
                  </a:cubicBezTo>
                  <a:cubicBezTo>
                    <a:pt x="4058" y="6"/>
                    <a:pt x="4084" y="8"/>
                    <a:pt x="4097" y="6"/>
                  </a:cubicBezTo>
                  <a:cubicBezTo>
                    <a:pt x="4098" y="7"/>
                    <a:pt x="4035" y="10"/>
                    <a:pt x="3994" y="11"/>
                  </a:cubicBezTo>
                  <a:lnTo>
                    <a:pt x="4021" y="11"/>
                  </a:lnTo>
                  <a:cubicBezTo>
                    <a:pt x="4002" y="12"/>
                    <a:pt x="3999" y="12"/>
                    <a:pt x="3971" y="11"/>
                  </a:cubicBezTo>
                  <a:cubicBezTo>
                    <a:pt x="3998" y="13"/>
                    <a:pt x="3995" y="14"/>
                    <a:pt x="3989" y="15"/>
                  </a:cubicBezTo>
                  <a:cubicBezTo>
                    <a:pt x="3986" y="15"/>
                    <a:pt x="3991" y="15"/>
                    <a:pt x="3988" y="15"/>
                  </a:cubicBezTo>
                  <a:cubicBezTo>
                    <a:pt x="3966" y="14"/>
                    <a:pt x="3949" y="15"/>
                    <a:pt x="3954" y="16"/>
                  </a:cubicBezTo>
                  <a:cubicBezTo>
                    <a:pt x="3934" y="18"/>
                    <a:pt x="3985" y="17"/>
                    <a:pt x="4000" y="18"/>
                  </a:cubicBezTo>
                  <a:lnTo>
                    <a:pt x="4033" y="18"/>
                  </a:lnTo>
                  <a:lnTo>
                    <a:pt x="4149" y="10"/>
                  </a:lnTo>
                  <a:cubicBezTo>
                    <a:pt x="4198" y="9"/>
                    <a:pt x="4220" y="11"/>
                    <a:pt x="4257" y="12"/>
                  </a:cubicBezTo>
                  <a:lnTo>
                    <a:pt x="4267" y="10"/>
                  </a:lnTo>
                  <a:cubicBezTo>
                    <a:pt x="4310" y="10"/>
                    <a:pt x="4351" y="11"/>
                    <a:pt x="4323" y="13"/>
                  </a:cubicBezTo>
                  <a:cubicBezTo>
                    <a:pt x="4322" y="13"/>
                    <a:pt x="4316" y="13"/>
                    <a:pt x="4307" y="13"/>
                  </a:cubicBezTo>
                  <a:cubicBezTo>
                    <a:pt x="4305" y="13"/>
                    <a:pt x="4303" y="13"/>
                    <a:pt x="4301" y="13"/>
                  </a:cubicBezTo>
                  <a:lnTo>
                    <a:pt x="4298" y="14"/>
                  </a:lnTo>
                  <a:lnTo>
                    <a:pt x="4376" y="12"/>
                  </a:lnTo>
                  <a:cubicBezTo>
                    <a:pt x="4298" y="15"/>
                    <a:pt x="4372" y="16"/>
                    <a:pt x="4359" y="19"/>
                  </a:cubicBezTo>
                  <a:lnTo>
                    <a:pt x="4438" y="18"/>
                  </a:lnTo>
                  <a:cubicBezTo>
                    <a:pt x="4390" y="17"/>
                    <a:pt x="4437" y="16"/>
                    <a:pt x="4454" y="16"/>
                  </a:cubicBezTo>
                  <a:cubicBezTo>
                    <a:pt x="4458" y="18"/>
                    <a:pt x="4517" y="16"/>
                    <a:pt x="4545" y="16"/>
                  </a:cubicBezTo>
                  <a:lnTo>
                    <a:pt x="4543" y="16"/>
                  </a:lnTo>
                  <a:cubicBezTo>
                    <a:pt x="4568" y="17"/>
                    <a:pt x="4613" y="17"/>
                    <a:pt x="4645" y="16"/>
                  </a:cubicBezTo>
                  <a:cubicBezTo>
                    <a:pt x="4643" y="16"/>
                    <a:pt x="4684" y="12"/>
                    <a:pt x="4704" y="10"/>
                  </a:cubicBezTo>
                  <a:cubicBezTo>
                    <a:pt x="4649" y="10"/>
                    <a:pt x="4682" y="9"/>
                    <a:pt x="4677" y="8"/>
                  </a:cubicBezTo>
                  <a:cubicBezTo>
                    <a:pt x="4683" y="8"/>
                    <a:pt x="4693" y="8"/>
                    <a:pt x="4694" y="8"/>
                  </a:cubicBezTo>
                  <a:cubicBezTo>
                    <a:pt x="4702" y="7"/>
                    <a:pt x="4684" y="7"/>
                    <a:pt x="4682" y="6"/>
                  </a:cubicBezTo>
                  <a:cubicBezTo>
                    <a:pt x="4624" y="7"/>
                    <a:pt x="4564" y="8"/>
                    <a:pt x="4541" y="10"/>
                  </a:cubicBezTo>
                  <a:cubicBezTo>
                    <a:pt x="4558" y="12"/>
                    <a:pt x="4571" y="9"/>
                    <a:pt x="4591" y="10"/>
                  </a:cubicBezTo>
                  <a:cubicBezTo>
                    <a:pt x="4562" y="12"/>
                    <a:pt x="4525" y="11"/>
                    <a:pt x="4477" y="11"/>
                  </a:cubicBezTo>
                  <a:lnTo>
                    <a:pt x="4461" y="10"/>
                  </a:lnTo>
                  <a:lnTo>
                    <a:pt x="4412" y="11"/>
                  </a:lnTo>
                  <a:cubicBezTo>
                    <a:pt x="4432" y="10"/>
                    <a:pt x="4420" y="8"/>
                    <a:pt x="4471" y="8"/>
                  </a:cubicBezTo>
                  <a:cubicBezTo>
                    <a:pt x="4465" y="6"/>
                    <a:pt x="4421" y="8"/>
                    <a:pt x="4389" y="8"/>
                  </a:cubicBezTo>
                  <a:lnTo>
                    <a:pt x="4373" y="10"/>
                  </a:lnTo>
                  <a:cubicBezTo>
                    <a:pt x="4380" y="9"/>
                    <a:pt x="4313" y="9"/>
                    <a:pt x="4360" y="7"/>
                  </a:cubicBezTo>
                  <a:lnTo>
                    <a:pt x="4438" y="5"/>
                  </a:lnTo>
                  <a:lnTo>
                    <a:pt x="4416" y="4"/>
                  </a:lnTo>
                  <a:lnTo>
                    <a:pt x="4481" y="4"/>
                  </a:lnTo>
                  <a:lnTo>
                    <a:pt x="4466" y="4"/>
                  </a:lnTo>
                  <a:cubicBezTo>
                    <a:pt x="4571" y="4"/>
                    <a:pt x="4497" y="8"/>
                    <a:pt x="4603" y="6"/>
                  </a:cubicBezTo>
                  <a:cubicBezTo>
                    <a:pt x="4636" y="4"/>
                    <a:pt x="4671" y="4"/>
                    <a:pt x="4736" y="4"/>
                  </a:cubicBezTo>
                  <a:cubicBezTo>
                    <a:pt x="4689" y="4"/>
                    <a:pt x="4731" y="5"/>
                    <a:pt x="4714" y="7"/>
                  </a:cubicBezTo>
                  <a:cubicBezTo>
                    <a:pt x="4761" y="8"/>
                    <a:pt x="4777" y="6"/>
                    <a:pt x="4802" y="4"/>
                  </a:cubicBezTo>
                  <a:cubicBezTo>
                    <a:pt x="4814" y="6"/>
                    <a:pt x="4823" y="7"/>
                    <a:pt x="4780" y="7"/>
                  </a:cubicBezTo>
                  <a:cubicBezTo>
                    <a:pt x="4775" y="10"/>
                    <a:pt x="4837" y="6"/>
                    <a:pt x="4840" y="9"/>
                  </a:cubicBezTo>
                  <a:cubicBezTo>
                    <a:pt x="4982" y="9"/>
                    <a:pt x="4954" y="0"/>
                    <a:pt x="5119" y="4"/>
                  </a:cubicBezTo>
                  <a:lnTo>
                    <a:pt x="5113" y="4"/>
                  </a:lnTo>
                  <a:cubicBezTo>
                    <a:pt x="5218" y="4"/>
                    <a:pt x="5279" y="4"/>
                    <a:pt x="5376" y="4"/>
                  </a:cubicBezTo>
                  <a:lnTo>
                    <a:pt x="5452" y="6"/>
                  </a:lnTo>
                  <a:cubicBezTo>
                    <a:pt x="5435" y="6"/>
                    <a:pt x="5389" y="9"/>
                    <a:pt x="5411" y="10"/>
                  </a:cubicBezTo>
                  <a:cubicBezTo>
                    <a:pt x="5373" y="7"/>
                    <a:pt x="5334" y="8"/>
                    <a:pt x="5294" y="7"/>
                  </a:cubicBezTo>
                  <a:cubicBezTo>
                    <a:pt x="5290" y="7"/>
                    <a:pt x="5306" y="8"/>
                    <a:pt x="5313" y="9"/>
                  </a:cubicBezTo>
                  <a:cubicBezTo>
                    <a:pt x="5289" y="9"/>
                    <a:pt x="5277" y="7"/>
                    <a:pt x="5245" y="8"/>
                  </a:cubicBezTo>
                  <a:cubicBezTo>
                    <a:pt x="5246" y="8"/>
                    <a:pt x="5281" y="9"/>
                    <a:pt x="5255" y="9"/>
                  </a:cubicBezTo>
                  <a:lnTo>
                    <a:pt x="5211" y="8"/>
                  </a:lnTo>
                  <a:cubicBezTo>
                    <a:pt x="5153" y="9"/>
                    <a:pt x="5183" y="12"/>
                    <a:pt x="5114" y="11"/>
                  </a:cubicBezTo>
                  <a:cubicBezTo>
                    <a:pt x="5127" y="10"/>
                    <a:pt x="5153" y="7"/>
                    <a:pt x="5180" y="7"/>
                  </a:cubicBezTo>
                  <a:cubicBezTo>
                    <a:pt x="5148" y="6"/>
                    <a:pt x="5221" y="6"/>
                    <a:pt x="5193" y="5"/>
                  </a:cubicBezTo>
                  <a:cubicBezTo>
                    <a:pt x="5148" y="7"/>
                    <a:pt x="5126" y="5"/>
                    <a:pt x="5066" y="7"/>
                  </a:cubicBezTo>
                  <a:cubicBezTo>
                    <a:pt x="5073" y="7"/>
                    <a:pt x="5075" y="6"/>
                    <a:pt x="5090" y="6"/>
                  </a:cubicBezTo>
                  <a:lnTo>
                    <a:pt x="5003" y="5"/>
                  </a:lnTo>
                  <a:cubicBezTo>
                    <a:pt x="5024" y="6"/>
                    <a:pt x="4931" y="7"/>
                    <a:pt x="4939" y="9"/>
                  </a:cubicBezTo>
                  <a:cubicBezTo>
                    <a:pt x="5032" y="10"/>
                    <a:pt x="5005" y="8"/>
                    <a:pt x="5110" y="9"/>
                  </a:cubicBezTo>
                  <a:cubicBezTo>
                    <a:pt x="5080" y="10"/>
                    <a:pt x="5042" y="12"/>
                    <a:pt x="5024" y="14"/>
                  </a:cubicBezTo>
                  <a:cubicBezTo>
                    <a:pt x="5023" y="14"/>
                    <a:pt x="5021" y="14"/>
                    <a:pt x="5018" y="14"/>
                  </a:cubicBezTo>
                  <a:cubicBezTo>
                    <a:pt x="5002" y="16"/>
                    <a:pt x="5018" y="17"/>
                    <a:pt x="5018" y="21"/>
                  </a:cubicBezTo>
                  <a:cubicBezTo>
                    <a:pt x="5066" y="18"/>
                    <a:pt x="5098" y="20"/>
                    <a:pt x="5155" y="19"/>
                  </a:cubicBezTo>
                  <a:cubicBezTo>
                    <a:pt x="5166" y="16"/>
                    <a:pt x="5122" y="16"/>
                    <a:pt x="5094" y="16"/>
                  </a:cubicBezTo>
                  <a:lnTo>
                    <a:pt x="5144" y="15"/>
                  </a:lnTo>
                  <a:lnTo>
                    <a:pt x="5134" y="16"/>
                  </a:lnTo>
                  <a:lnTo>
                    <a:pt x="5261" y="17"/>
                  </a:lnTo>
                  <a:cubicBezTo>
                    <a:pt x="5237" y="17"/>
                    <a:pt x="5229" y="18"/>
                    <a:pt x="5216" y="19"/>
                  </a:cubicBezTo>
                  <a:cubicBezTo>
                    <a:pt x="5233" y="19"/>
                    <a:pt x="5249" y="19"/>
                    <a:pt x="5266" y="20"/>
                  </a:cubicBezTo>
                  <a:cubicBezTo>
                    <a:pt x="5262" y="18"/>
                    <a:pt x="5265" y="17"/>
                    <a:pt x="5281" y="17"/>
                  </a:cubicBezTo>
                  <a:cubicBezTo>
                    <a:pt x="5362" y="17"/>
                    <a:pt x="5408" y="19"/>
                    <a:pt x="5438" y="21"/>
                  </a:cubicBezTo>
                  <a:lnTo>
                    <a:pt x="5447" y="21"/>
                  </a:lnTo>
                  <a:cubicBezTo>
                    <a:pt x="5434" y="19"/>
                    <a:pt x="5505" y="17"/>
                    <a:pt x="5531" y="15"/>
                  </a:cubicBezTo>
                  <a:cubicBezTo>
                    <a:pt x="5530" y="17"/>
                    <a:pt x="5573" y="16"/>
                    <a:pt x="5596" y="17"/>
                  </a:cubicBezTo>
                  <a:cubicBezTo>
                    <a:pt x="5609" y="15"/>
                    <a:pt x="5592" y="12"/>
                    <a:pt x="5564" y="10"/>
                  </a:cubicBezTo>
                  <a:cubicBezTo>
                    <a:pt x="5508" y="12"/>
                    <a:pt x="5533" y="12"/>
                    <a:pt x="5507" y="15"/>
                  </a:cubicBezTo>
                  <a:lnTo>
                    <a:pt x="5418" y="17"/>
                  </a:lnTo>
                  <a:lnTo>
                    <a:pt x="5438" y="15"/>
                  </a:lnTo>
                  <a:cubicBezTo>
                    <a:pt x="5394" y="15"/>
                    <a:pt x="5351" y="17"/>
                    <a:pt x="5354" y="15"/>
                  </a:cubicBezTo>
                  <a:cubicBezTo>
                    <a:pt x="5378" y="13"/>
                    <a:pt x="5416" y="14"/>
                    <a:pt x="5439" y="12"/>
                  </a:cubicBezTo>
                  <a:lnTo>
                    <a:pt x="5410" y="11"/>
                  </a:lnTo>
                  <a:cubicBezTo>
                    <a:pt x="5462" y="9"/>
                    <a:pt x="5437" y="14"/>
                    <a:pt x="5499" y="12"/>
                  </a:cubicBezTo>
                  <a:cubicBezTo>
                    <a:pt x="5476" y="10"/>
                    <a:pt x="5505" y="12"/>
                    <a:pt x="5532" y="10"/>
                  </a:cubicBezTo>
                  <a:cubicBezTo>
                    <a:pt x="5510" y="9"/>
                    <a:pt x="5422" y="11"/>
                    <a:pt x="5440" y="7"/>
                  </a:cubicBezTo>
                  <a:cubicBezTo>
                    <a:pt x="5473" y="6"/>
                    <a:pt x="5550" y="12"/>
                    <a:pt x="5593" y="8"/>
                  </a:cubicBezTo>
                  <a:lnTo>
                    <a:pt x="5590" y="8"/>
                  </a:lnTo>
                  <a:cubicBezTo>
                    <a:pt x="5654" y="9"/>
                    <a:pt x="5676" y="7"/>
                    <a:pt x="5700" y="5"/>
                  </a:cubicBezTo>
                  <a:cubicBezTo>
                    <a:pt x="5727" y="7"/>
                    <a:pt x="5764" y="5"/>
                    <a:pt x="5793" y="5"/>
                  </a:cubicBezTo>
                  <a:lnTo>
                    <a:pt x="5793" y="6"/>
                  </a:lnTo>
                  <a:lnTo>
                    <a:pt x="5834" y="5"/>
                  </a:lnTo>
                  <a:cubicBezTo>
                    <a:pt x="5814" y="7"/>
                    <a:pt x="5786" y="5"/>
                    <a:pt x="5750" y="6"/>
                  </a:cubicBezTo>
                  <a:lnTo>
                    <a:pt x="5755" y="8"/>
                  </a:lnTo>
                  <a:cubicBezTo>
                    <a:pt x="5714" y="5"/>
                    <a:pt x="5686" y="9"/>
                    <a:pt x="5655" y="10"/>
                  </a:cubicBezTo>
                  <a:cubicBezTo>
                    <a:pt x="5701" y="9"/>
                    <a:pt x="5785" y="11"/>
                    <a:pt x="5796" y="7"/>
                  </a:cubicBezTo>
                  <a:lnTo>
                    <a:pt x="5824" y="9"/>
                  </a:lnTo>
                  <a:lnTo>
                    <a:pt x="5838" y="8"/>
                  </a:lnTo>
                  <a:cubicBezTo>
                    <a:pt x="5859" y="10"/>
                    <a:pt x="5838" y="12"/>
                    <a:pt x="5796" y="13"/>
                  </a:cubicBezTo>
                  <a:cubicBezTo>
                    <a:pt x="5789" y="12"/>
                    <a:pt x="5786" y="12"/>
                    <a:pt x="5788" y="11"/>
                  </a:cubicBezTo>
                  <a:cubicBezTo>
                    <a:pt x="5769" y="12"/>
                    <a:pt x="5751" y="14"/>
                    <a:pt x="5705" y="13"/>
                  </a:cubicBezTo>
                  <a:lnTo>
                    <a:pt x="5730" y="12"/>
                  </a:lnTo>
                  <a:cubicBezTo>
                    <a:pt x="5672" y="12"/>
                    <a:pt x="5619" y="13"/>
                    <a:pt x="5600" y="15"/>
                  </a:cubicBezTo>
                  <a:cubicBezTo>
                    <a:pt x="5683" y="16"/>
                    <a:pt x="5765" y="16"/>
                    <a:pt x="5843" y="16"/>
                  </a:cubicBezTo>
                  <a:cubicBezTo>
                    <a:pt x="5866" y="11"/>
                    <a:pt x="5893" y="9"/>
                    <a:pt x="5905" y="5"/>
                  </a:cubicBezTo>
                  <a:cubicBezTo>
                    <a:pt x="5957" y="4"/>
                    <a:pt x="6029" y="4"/>
                    <a:pt x="6074" y="5"/>
                  </a:cubicBezTo>
                  <a:lnTo>
                    <a:pt x="6070" y="6"/>
                  </a:lnTo>
                  <a:cubicBezTo>
                    <a:pt x="6092" y="6"/>
                    <a:pt x="6113" y="6"/>
                    <a:pt x="6130" y="6"/>
                  </a:cubicBezTo>
                  <a:cubicBezTo>
                    <a:pt x="6153" y="7"/>
                    <a:pt x="6114" y="8"/>
                    <a:pt x="6130" y="8"/>
                  </a:cubicBezTo>
                  <a:lnTo>
                    <a:pt x="6205" y="7"/>
                  </a:lnTo>
                  <a:cubicBezTo>
                    <a:pt x="6201" y="9"/>
                    <a:pt x="6137" y="9"/>
                    <a:pt x="6107" y="9"/>
                  </a:cubicBezTo>
                  <a:cubicBezTo>
                    <a:pt x="6113" y="9"/>
                    <a:pt x="6124" y="8"/>
                    <a:pt x="6121" y="8"/>
                  </a:cubicBezTo>
                  <a:cubicBezTo>
                    <a:pt x="6086" y="7"/>
                    <a:pt x="6021" y="11"/>
                    <a:pt x="6006" y="8"/>
                  </a:cubicBezTo>
                  <a:cubicBezTo>
                    <a:pt x="5989" y="8"/>
                    <a:pt x="6040" y="6"/>
                    <a:pt x="5983" y="6"/>
                  </a:cubicBezTo>
                  <a:cubicBezTo>
                    <a:pt x="5944" y="5"/>
                    <a:pt x="5931" y="7"/>
                    <a:pt x="5927" y="8"/>
                  </a:cubicBezTo>
                  <a:cubicBezTo>
                    <a:pt x="5927" y="9"/>
                    <a:pt x="5988" y="9"/>
                    <a:pt x="5967" y="11"/>
                  </a:cubicBezTo>
                  <a:cubicBezTo>
                    <a:pt x="5997" y="11"/>
                    <a:pt x="6009" y="9"/>
                    <a:pt x="6047" y="10"/>
                  </a:cubicBezTo>
                  <a:cubicBezTo>
                    <a:pt x="6017" y="10"/>
                    <a:pt x="5977" y="12"/>
                    <a:pt x="5961" y="11"/>
                  </a:cubicBezTo>
                  <a:cubicBezTo>
                    <a:pt x="5902" y="13"/>
                    <a:pt x="5911" y="18"/>
                    <a:pt x="5938" y="18"/>
                  </a:cubicBezTo>
                  <a:cubicBezTo>
                    <a:pt x="5932" y="16"/>
                    <a:pt x="6046" y="16"/>
                    <a:pt x="5969" y="14"/>
                  </a:cubicBezTo>
                  <a:cubicBezTo>
                    <a:pt x="6003" y="12"/>
                    <a:pt x="6067" y="12"/>
                    <a:pt x="6112" y="11"/>
                  </a:cubicBezTo>
                  <a:lnTo>
                    <a:pt x="6110" y="11"/>
                  </a:lnTo>
                  <a:lnTo>
                    <a:pt x="6166" y="11"/>
                  </a:lnTo>
                  <a:cubicBezTo>
                    <a:pt x="6158" y="11"/>
                    <a:pt x="6141" y="12"/>
                    <a:pt x="6141" y="13"/>
                  </a:cubicBezTo>
                  <a:lnTo>
                    <a:pt x="6218" y="10"/>
                  </a:lnTo>
                  <a:cubicBezTo>
                    <a:pt x="6175" y="12"/>
                    <a:pt x="6246" y="11"/>
                    <a:pt x="6266" y="12"/>
                  </a:cubicBezTo>
                  <a:cubicBezTo>
                    <a:pt x="6274" y="11"/>
                    <a:pt x="6304" y="10"/>
                    <a:pt x="6275" y="9"/>
                  </a:cubicBezTo>
                  <a:cubicBezTo>
                    <a:pt x="6242" y="7"/>
                    <a:pt x="6256" y="9"/>
                    <a:pt x="6226" y="10"/>
                  </a:cubicBezTo>
                  <a:lnTo>
                    <a:pt x="6269" y="7"/>
                  </a:lnTo>
                  <a:lnTo>
                    <a:pt x="6272" y="7"/>
                  </a:lnTo>
                  <a:lnTo>
                    <a:pt x="6298" y="5"/>
                  </a:lnTo>
                  <a:cubicBezTo>
                    <a:pt x="6355" y="5"/>
                    <a:pt x="6272" y="10"/>
                    <a:pt x="6346" y="8"/>
                  </a:cubicBezTo>
                  <a:lnTo>
                    <a:pt x="6337" y="5"/>
                  </a:lnTo>
                  <a:cubicBezTo>
                    <a:pt x="6422" y="6"/>
                    <a:pt x="6532" y="9"/>
                    <a:pt x="6592" y="8"/>
                  </a:cubicBezTo>
                  <a:cubicBezTo>
                    <a:pt x="6575" y="9"/>
                    <a:pt x="6568" y="12"/>
                    <a:pt x="6591" y="14"/>
                  </a:cubicBezTo>
                  <a:cubicBezTo>
                    <a:pt x="6565" y="13"/>
                    <a:pt x="6513" y="13"/>
                    <a:pt x="6475" y="13"/>
                  </a:cubicBezTo>
                  <a:cubicBezTo>
                    <a:pt x="6468" y="13"/>
                    <a:pt x="6522" y="10"/>
                    <a:pt x="6563" y="11"/>
                  </a:cubicBezTo>
                  <a:cubicBezTo>
                    <a:pt x="6543" y="6"/>
                    <a:pt x="6461" y="13"/>
                    <a:pt x="6456" y="9"/>
                  </a:cubicBezTo>
                  <a:cubicBezTo>
                    <a:pt x="6352" y="7"/>
                    <a:pt x="6379" y="13"/>
                    <a:pt x="6291" y="10"/>
                  </a:cubicBezTo>
                  <a:cubicBezTo>
                    <a:pt x="6290" y="12"/>
                    <a:pt x="6266" y="11"/>
                    <a:pt x="6261" y="13"/>
                  </a:cubicBezTo>
                  <a:cubicBezTo>
                    <a:pt x="6287" y="17"/>
                    <a:pt x="6379" y="13"/>
                    <a:pt x="6436" y="14"/>
                  </a:cubicBezTo>
                  <a:cubicBezTo>
                    <a:pt x="6430" y="15"/>
                    <a:pt x="6419" y="15"/>
                    <a:pt x="6417" y="15"/>
                  </a:cubicBezTo>
                  <a:cubicBezTo>
                    <a:pt x="6457" y="16"/>
                    <a:pt x="6474" y="15"/>
                    <a:pt x="6503" y="15"/>
                  </a:cubicBezTo>
                  <a:lnTo>
                    <a:pt x="6499" y="14"/>
                  </a:lnTo>
                  <a:cubicBezTo>
                    <a:pt x="6549" y="12"/>
                    <a:pt x="6530" y="16"/>
                    <a:pt x="6559" y="17"/>
                  </a:cubicBezTo>
                  <a:cubicBezTo>
                    <a:pt x="6570" y="17"/>
                    <a:pt x="6611" y="17"/>
                    <a:pt x="6604" y="16"/>
                  </a:cubicBezTo>
                  <a:lnTo>
                    <a:pt x="6657" y="18"/>
                  </a:lnTo>
                  <a:lnTo>
                    <a:pt x="6655" y="16"/>
                  </a:lnTo>
                  <a:cubicBezTo>
                    <a:pt x="6685" y="15"/>
                    <a:pt x="6691" y="17"/>
                    <a:pt x="6718" y="16"/>
                  </a:cubicBezTo>
                  <a:lnTo>
                    <a:pt x="6719" y="14"/>
                  </a:lnTo>
                  <a:lnTo>
                    <a:pt x="6645" y="13"/>
                  </a:lnTo>
                  <a:cubicBezTo>
                    <a:pt x="6683" y="12"/>
                    <a:pt x="6656" y="11"/>
                    <a:pt x="6697" y="10"/>
                  </a:cubicBezTo>
                  <a:cubicBezTo>
                    <a:pt x="6651" y="13"/>
                    <a:pt x="6730" y="12"/>
                    <a:pt x="6734" y="13"/>
                  </a:cubicBezTo>
                  <a:lnTo>
                    <a:pt x="6765" y="12"/>
                  </a:lnTo>
                  <a:lnTo>
                    <a:pt x="6757" y="13"/>
                  </a:lnTo>
                  <a:cubicBezTo>
                    <a:pt x="6781" y="14"/>
                    <a:pt x="6785" y="12"/>
                    <a:pt x="6813" y="12"/>
                  </a:cubicBezTo>
                  <a:cubicBezTo>
                    <a:pt x="6780" y="11"/>
                    <a:pt x="6759" y="10"/>
                    <a:pt x="6717" y="11"/>
                  </a:cubicBezTo>
                  <a:cubicBezTo>
                    <a:pt x="6747" y="10"/>
                    <a:pt x="6808" y="9"/>
                    <a:pt x="6822" y="9"/>
                  </a:cubicBezTo>
                  <a:cubicBezTo>
                    <a:pt x="6854" y="8"/>
                    <a:pt x="6877" y="10"/>
                    <a:pt x="6907" y="10"/>
                  </a:cubicBezTo>
                  <a:cubicBezTo>
                    <a:pt x="6849" y="11"/>
                    <a:pt x="6927" y="16"/>
                    <a:pt x="6812" y="15"/>
                  </a:cubicBezTo>
                  <a:cubicBezTo>
                    <a:pt x="6814" y="14"/>
                    <a:pt x="6823" y="14"/>
                    <a:pt x="6827" y="15"/>
                  </a:cubicBezTo>
                  <a:cubicBezTo>
                    <a:pt x="6811" y="12"/>
                    <a:pt x="6758" y="15"/>
                    <a:pt x="6733" y="16"/>
                  </a:cubicBezTo>
                  <a:cubicBezTo>
                    <a:pt x="6739" y="17"/>
                    <a:pt x="6713" y="18"/>
                    <a:pt x="6757" y="18"/>
                  </a:cubicBezTo>
                  <a:cubicBezTo>
                    <a:pt x="6743" y="17"/>
                    <a:pt x="6795" y="15"/>
                    <a:pt x="6837" y="16"/>
                  </a:cubicBezTo>
                  <a:lnTo>
                    <a:pt x="6829" y="20"/>
                  </a:lnTo>
                  <a:lnTo>
                    <a:pt x="6891" y="20"/>
                  </a:lnTo>
                  <a:lnTo>
                    <a:pt x="6885" y="20"/>
                  </a:lnTo>
                  <a:cubicBezTo>
                    <a:pt x="6908" y="23"/>
                    <a:pt x="6950" y="20"/>
                    <a:pt x="6992" y="21"/>
                  </a:cubicBezTo>
                  <a:cubicBezTo>
                    <a:pt x="7023" y="20"/>
                    <a:pt x="7140" y="22"/>
                    <a:pt x="7089" y="18"/>
                  </a:cubicBezTo>
                  <a:cubicBezTo>
                    <a:pt x="7127" y="20"/>
                    <a:pt x="7160" y="18"/>
                    <a:pt x="7202" y="17"/>
                  </a:cubicBezTo>
                  <a:lnTo>
                    <a:pt x="7150" y="16"/>
                  </a:lnTo>
                  <a:cubicBezTo>
                    <a:pt x="7211" y="14"/>
                    <a:pt x="7194" y="15"/>
                    <a:pt x="7242" y="11"/>
                  </a:cubicBezTo>
                  <a:cubicBezTo>
                    <a:pt x="7247" y="12"/>
                    <a:pt x="7258" y="13"/>
                    <a:pt x="7248" y="14"/>
                  </a:cubicBezTo>
                  <a:cubicBezTo>
                    <a:pt x="7330" y="14"/>
                    <a:pt x="7447" y="16"/>
                    <a:pt x="7495" y="13"/>
                  </a:cubicBezTo>
                  <a:cubicBezTo>
                    <a:pt x="7552" y="14"/>
                    <a:pt x="7561" y="18"/>
                    <a:pt x="7642" y="16"/>
                  </a:cubicBezTo>
                  <a:cubicBezTo>
                    <a:pt x="7659" y="16"/>
                    <a:pt x="7629" y="13"/>
                    <a:pt x="7682" y="14"/>
                  </a:cubicBezTo>
                  <a:cubicBezTo>
                    <a:pt x="7686" y="15"/>
                    <a:pt x="7631" y="17"/>
                    <a:pt x="7690" y="17"/>
                  </a:cubicBezTo>
                  <a:cubicBezTo>
                    <a:pt x="7733" y="14"/>
                    <a:pt x="7790" y="19"/>
                    <a:pt x="7845" y="17"/>
                  </a:cubicBezTo>
                  <a:cubicBezTo>
                    <a:pt x="7875" y="18"/>
                    <a:pt x="7925" y="18"/>
                    <a:pt x="7915" y="20"/>
                  </a:cubicBezTo>
                  <a:cubicBezTo>
                    <a:pt x="7868" y="19"/>
                    <a:pt x="7803" y="19"/>
                    <a:pt x="7793" y="20"/>
                  </a:cubicBezTo>
                  <a:cubicBezTo>
                    <a:pt x="7799" y="19"/>
                    <a:pt x="7760" y="19"/>
                    <a:pt x="7794" y="18"/>
                  </a:cubicBezTo>
                  <a:cubicBezTo>
                    <a:pt x="7724" y="16"/>
                    <a:pt x="7749" y="19"/>
                    <a:pt x="7686" y="17"/>
                  </a:cubicBezTo>
                  <a:cubicBezTo>
                    <a:pt x="7682" y="18"/>
                    <a:pt x="7719" y="20"/>
                    <a:pt x="7732" y="19"/>
                  </a:cubicBezTo>
                  <a:cubicBezTo>
                    <a:pt x="7732" y="22"/>
                    <a:pt x="7608" y="20"/>
                    <a:pt x="7664" y="24"/>
                  </a:cubicBezTo>
                  <a:cubicBezTo>
                    <a:pt x="7731" y="24"/>
                    <a:pt x="7751" y="18"/>
                    <a:pt x="7809" y="22"/>
                  </a:cubicBezTo>
                  <a:cubicBezTo>
                    <a:pt x="7786" y="23"/>
                    <a:pt x="7749" y="22"/>
                    <a:pt x="7720" y="24"/>
                  </a:cubicBezTo>
                  <a:lnTo>
                    <a:pt x="7767" y="26"/>
                  </a:lnTo>
                  <a:lnTo>
                    <a:pt x="7802" y="24"/>
                  </a:lnTo>
                  <a:lnTo>
                    <a:pt x="7800" y="24"/>
                  </a:lnTo>
                  <a:cubicBezTo>
                    <a:pt x="7884" y="27"/>
                    <a:pt x="7878" y="22"/>
                    <a:pt x="7953" y="21"/>
                  </a:cubicBezTo>
                  <a:cubicBezTo>
                    <a:pt x="7910" y="19"/>
                    <a:pt x="7963" y="16"/>
                    <a:pt x="7930" y="15"/>
                  </a:cubicBezTo>
                  <a:cubicBezTo>
                    <a:pt x="7981" y="15"/>
                    <a:pt x="8018" y="15"/>
                    <a:pt x="8018" y="18"/>
                  </a:cubicBezTo>
                  <a:cubicBezTo>
                    <a:pt x="7924" y="20"/>
                    <a:pt x="8013" y="21"/>
                    <a:pt x="7926" y="23"/>
                  </a:cubicBezTo>
                  <a:cubicBezTo>
                    <a:pt x="7940" y="24"/>
                    <a:pt x="7905" y="27"/>
                    <a:pt x="7957" y="28"/>
                  </a:cubicBezTo>
                  <a:cubicBezTo>
                    <a:pt x="8015" y="26"/>
                    <a:pt x="7939" y="25"/>
                    <a:pt x="7998" y="25"/>
                  </a:cubicBezTo>
                  <a:cubicBezTo>
                    <a:pt x="8001" y="25"/>
                    <a:pt x="8005" y="25"/>
                    <a:pt x="8003" y="26"/>
                  </a:cubicBezTo>
                  <a:cubicBezTo>
                    <a:pt x="8029" y="24"/>
                    <a:pt x="8034" y="26"/>
                    <a:pt x="8066" y="25"/>
                  </a:cubicBezTo>
                  <a:lnTo>
                    <a:pt x="8059" y="25"/>
                  </a:lnTo>
                  <a:cubicBezTo>
                    <a:pt x="8099" y="27"/>
                    <a:pt x="8103" y="24"/>
                    <a:pt x="8137" y="26"/>
                  </a:cubicBezTo>
                  <a:cubicBezTo>
                    <a:pt x="8123" y="24"/>
                    <a:pt x="8160" y="24"/>
                    <a:pt x="8182" y="23"/>
                  </a:cubicBezTo>
                  <a:cubicBezTo>
                    <a:pt x="8147" y="22"/>
                    <a:pt x="8128" y="19"/>
                    <a:pt x="8059" y="19"/>
                  </a:cubicBezTo>
                  <a:cubicBezTo>
                    <a:pt x="8050" y="20"/>
                    <a:pt x="8055" y="21"/>
                    <a:pt x="8027" y="22"/>
                  </a:cubicBezTo>
                  <a:lnTo>
                    <a:pt x="8072" y="22"/>
                  </a:lnTo>
                  <a:lnTo>
                    <a:pt x="8046" y="23"/>
                  </a:lnTo>
                  <a:lnTo>
                    <a:pt x="8003" y="22"/>
                  </a:lnTo>
                  <a:cubicBezTo>
                    <a:pt x="8058" y="21"/>
                    <a:pt x="8033" y="19"/>
                    <a:pt x="8056" y="17"/>
                  </a:cubicBezTo>
                  <a:cubicBezTo>
                    <a:pt x="8106" y="18"/>
                    <a:pt x="8097" y="17"/>
                    <a:pt x="8128" y="18"/>
                  </a:cubicBezTo>
                  <a:cubicBezTo>
                    <a:pt x="8125" y="20"/>
                    <a:pt x="8225" y="23"/>
                    <a:pt x="8282" y="24"/>
                  </a:cubicBezTo>
                  <a:lnTo>
                    <a:pt x="8255" y="24"/>
                  </a:lnTo>
                  <a:cubicBezTo>
                    <a:pt x="8214" y="25"/>
                    <a:pt x="8284" y="26"/>
                    <a:pt x="8286" y="27"/>
                  </a:cubicBezTo>
                  <a:lnTo>
                    <a:pt x="8316" y="26"/>
                  </a:lnTo>
                  <a:cubicBezTo>
                    <a:pt x="8310" y="26"/>
                    <a:pt x="8302" y="27"/>
                    <a:pt x="8315" y="27"/>
                  </a:cubicBezTo>
                  <a:cubicBezTo>
                    <a:pt x="8357" y="27"/>
                    <a:pt x="8354" y="25"/>
                    <a:pt x="8395" y="24"/>
                  </a:cubicBezTo>
                  <a:cubicBezTo>
                    <a:pt x="8398" y="26"/>
                    <a:pt x="8364" y="27"/>
                    <a:pt x="8389" y="28"/>
                  </a:cubicBezTo>
                  <a:cubicBezTo>
                    <a:pt x="8398" y="30"/>
                    <a:pt x="8426" y="33"/>
                    <a:pt x="8481" y="32"/>
                  </a:cubicBezTo>
                  <a:cubicBezTo>
                    <a:pt x="8485" y="31"/>
                    <a:pt x="8499" y="31"/>
                    <a:pt x="8515" y="31"/>
                  </a:cubicBezTo>
                  <a:lnTo>
                    <a:pt x="8509" y="31"/>
                  </a:lnTo>
                  <a:lnTo>
                    <a:pt x="8545" y="33"/>
                  </a:lnTo>
                  <a:cubicBezTo>
                    <a:pt x="8514" y="35"/>
                    <a:pt x="8483" y="32"/>
                    <a:pt x="8452" y="34"/>
                  </a:cubicBezTo>
                  <a:lnTo>
                    <a:pt x="8449" y="36"/>
                  </a:lnTo>
                  <a:cubicBezTo>
                    <a:pt x="8425" y="36"/>
                    <a:pt x="8392" y="36"/>
                    <a:pt x="8377" y="37"/>
                  </a:cubicBezTo>
                  <a:cubicBezTo>
                    <a:pt x="8414" y="38"/>
                    <a:pt x="8422" y="37"/>
                    <a:pt x="8463" y="37"/>
                  </a:cubicBezTo>
                  <a:cubicBezTo>
                    <a:pt x="8469" y="39"/>
                    <a:pt x="8440" y="39"/>
                    <a:pt x="8435" y="39"/>
                  </a:cubicBezTo>
                  <a:lnTo>
                    <a:pt x="8441" y="38"/>
                  </a:lnTo>
                  <a:cubicBezTo>
                    <a:pt x="8392" y="36"/>
                    <a:pt x="8368" y="40"/>
                    <a:pt x="8307" y="39"/>
                  </a:cubicBezTo>
                  <a:cubicBezTo>
                    <a:pt x="8297" y="39"/>
                    <a:pt x="8303" y="39"/>
                    <a:pt x="8305" y="38"/>
                  </a:cubicBezTo>
                  <a:cubicBezTo>
                    <a:pt x="8256" y="40"/>
                    <a:pt x="8207" y="37"/>
                    <a:pt x="8159" y="39"/>
                  </a:cubicBezTo>
                  <a:lnTo>
                    <a:pt x="8175" y="38"/>
                  </a:lnTo>
                  <a:lnTo>
                    <a:pt x="8013" y="42"/>
                  </a:lnTo>
                  <a:lnTo>
                    <a:pt x="8013" y="43"/>
                  </a:lnTo>
                  <a:cubicBezTo>
                    <a:pt x="8020" y="44"/>
                    <a:pt x="7996" y="44"/>
                    <a:pt x="7983" y="43"/>
                  </a:cubicBezTo>
                  <a:lnTo>
                    <a:pt x="7983" y="43"/>
                  </a:lnTo>
                  <a:lnTo>
                    <a:pt x="7895" y="45"/>
                  </a:lnTo>
                  <a:cubicBezTo>
                    <a:pt x="7903" y="46"/>
                    <a:pt x="7913" y="46"/>
                    <a:pt x="7925" y="47"/>
                  </a:cubicBezTo>
                  <a:cubicBezTo>
                    <a:pt x="7935" y="46"/>
                    <a:pt x="7994" y="47"/>
                    <a:pt x="7986" y="45"/>
                  </a:cubicBezTo>
                  <a:cubicBezTo>
                    <a:pt x="8013" y="46"/>
                    <a:pt x="8057" y="44"/>
                    <a:pt x="8077" y="45"/>
                  </a:cubicBezTo>
                  <a:cubicBezTo>
                    <a:pt x="8041" y="44"/>
                    <a:pt x="8102" y="43"/>
                    <a:pt x="8109" y="42"/>
                  </a:cubicBezTo>
                  <a:cubicBezTo>
                    <a:pt x="8121" y="44"/>
                    <a:pt x="8163" y="42"/>
                    <a:pt x="8158" y="44"/>
                  </a:cubicBezTo>
                  <a:cubicBezTo>
                    <a:pt x="8165" y="45"/>
                    <a:pt x="8140" y="43"/>
                    <a:pt x="8125" y="44"/>
                  </a:cubicBezTo>
                  <a:cubicBezTo>
                    <a:pt x="8086" y="46"/>
                    <a:pt x="8194" y="46"/>
                    <a:pt x="8147" y="47"/>
                  </a:cubicBezTo>
                  <a:cubicBezTo>
                    <a:pt x="8207" y="46"/>
                    <a:pt x="8287" y="47"/>
                    <a:pt x="8349" y="46"/>
                  </a:cubicBezTo>
                  <a:lnTo>
                    <a:pt x="8314" y="45"/>
                  </a:lnTo>
                  <a:cubicBezTo>
                    <a:pt x="8342" y="46"/>
                    <a:pt x="8408" y="46"/>
                    <a:pt x="8413" y="47"/>
                  </a:cubicBezTo>
                  <a:lnTo>
                    <a:pt x="8342" y="47"/>
                  </a:lnTo>
                  <a:cubicBezTo>
                    <a:pt x="8340" y="49"/>
                    <a:pt x="8405" y="47"/>
                    <a:pt x="8408" y="48"/>
                  </a:cubicBezTo>
                  <a:lnTo>
                    <a:pt x="8484" y="45"/>
                  </a:lnTo>
                  <a:lnTo>
                    <a:pt x="8451" y="45"/>
                  </a:lnTo>
                  <a:cubicBezTo>
                    <a:pt x="8472" y="44"/>
                    <a:pt x="8542" y="46"/>
                    <a:pt x="8594" y="47"/>
                  </a:cubicBezTo>
                  <a:cubicBezTo>
                    <a:pt x="8564" y="49"/>
                    <a:pt x="8516" y="46"/>
                    <a:pt x="8461" y="47"/>
                  </a:cubicBezTo>
                  <a:cubicBezTo>
                    <a:pt x="8421" y="48"/>
                    <a:pt x="8485" y="50"/>
                    <a:pt x="8448" y="50"/>
                  </a:cubicBezTo>
                  <a:cubicBezTo>
                    <a:pt x="8458" y="51"/>
                    <a:pt x="8482" y="51"/>
                    <a:pt x="8494" y="50"/>
                  </a:cubicBezTo>
                  <a:lnTo>
                    <a:pt x="8509" y="51"/>
                  </a:lnTo>
                  <a:cubicBezTo>
                    <a:pt x="8475" y="53"/>
                    <a:pt x="8400" y="52"/>
                    <a:pt x="8350" y="54"/>
                  </a:cubicBezTo>
                  <a:cubicBezTo>
                    <a:pt x="8355" y="54"/>
                    <a:pt x="8359" y="54"/>
                    <a:pt x="8360" y="54"/>
                  </a:cubicBezTo>
                  <a:cubicBezTo>
                    <a:pt x="8321" y="52"/>
                    <a:pt x="8282" y="52"/>
                    <a:pt x="8245" y="52"/>
                  </a:cubicBezTo>
                  <a:cubicBezTo>
                    <a:pt x="8265" y="53"/>
                    <a:pt x="8273" y="53"/>
                    <a:pt x="8284" y="53"/>
                  </a:cubicBezTo>
                  <a:cubicBezTo>
                    <a:pt x="8285" y="53"/>
                    <a:pt x="8250" y="53"/>
                    <a:pt x="8236" y="54"/>
                  </a:cubicBezTo>
                  <a:cubicBezTo>
                    <a:pt x="8271" y="55"/>
                    <a:pt x="8243" y="56"/>
                    <a:pt x="8265" y="56"/>
                  </a:cubicBezTo>
                  <a:cubicBezTo>
                    <a:pt x="8242" y="57"/>
                    <a:pt x="8224" y="56"/>
                    <a:pt x="8196" y="56"/>
                  </a:cubicBezTo>
                  <a:cubicBezTo>
                    <a:pt x="8182" y="55"/>
                    <a:pt x="8208" y="55"/>
                    <a:pt x="8205" y="53"/>
                  </a:cubicBezTo>
                  <a:cubicBezTo>
                    <a:pt x="8177" y="54"/>
                    <a:pt x="8164" y="51"/>
                    <a:pt x="8122" y="52"/>
                  </a:cubicBezTo>
                  <a:cubicBezTo>
                    <a:pt x="8177" y="53"/>
                    <a:pt x="8107" y="55"/>
                    <a:pt x="8088" y="56"/>
                  </a:cubicBezTo>
                  <a:lnTo>
                    <a:pt x="8097" y="56"/>
                  </a:lnTo>
                  <a:cubicBezTo>
                    <a:pt x="8080" y="57"/>
                    <a:pt x="8065" y="57"/>
                    <a:pt x="8053" y="56"/>
                  </a:cubicBezTo>
                  <a:cubicBezTo>
                    <a:pt x="8075" y="55"/>
                    <a:pt x="8097" y="56"/>
                    <a:pt x="8091" y="54"/>
                  </a:cubicBezTo>
                  <a:cubicBezTo>
                    <a:pt x="8076" y="54"/>
                    <a:pt x="8061" y="54"/>
                    <a:pt x="8044" y="54"/>
                  </a:cubicBezTo>
                  <a:lnTo>
                    <a:pt x="8059" y="53"/>
                  </a:lnTo>
                  <a:lnTo>
                    <a:pt x="7985" y="53"/>
                  </a:lnTo>
                  <a:cubicBezTo>
                    <a:pt x="7973" y="55"/>
                    <a:pt x="7953" y="56"/>
                    <a:pt x="7943" y="58"/>
                  </a:cubicBezTo>
                  <a:cubicBezTo>
                    <a:pt x="7925" y="57"/>
                    <a:pt x="7900" y="58"/>
                    <a:pt x="7883" y="58"/>
                  </a:cubicBezTo>
                  <a:lnTo>
                    <a:pt x="7891" y="58"/>
                  </a:lnTo>
                  <a:cubicBezTo>
                    <a:pt x="7858" y="56"/>
                    <a:pt x="7785" y="57"/>
                    <a:pt x="7779" y="58"/>
                  </a:cubicBezTo>
                  <a:cubicBezTo>
                    <a:pt x="7755" y="57"/>
                    <a:pt x="7945" y="51"/>
                    <a:pt x="7779" y="52"/>
                  </a:cubicBezTo>
                  <a:cubicBezTo>
                    <a:pt x="7715" y="51"/>
                    <a:pt x="7739" y="55"/>
                    <a:pt x="7703" y="57"/>
                  </a:cubicBezTo>
                  <a:cubicBezTo>
                    <a:pt x="7703" y="57"/>
                    <a:pt x="7705" y="56"/>
                    <a:pt x="7702" y="56"/>
                  </a:cubicBezTo>
                  <a:cubicBezTo>
                    <a:pt x="7674" y="55"/>
                    <a:pt x="7671" y="57"/>
                    <a:pt x="7648" y="57"/>
                  </a:cubicBezTo>
                  <a:cubicBezTo>
                    <a:pt x="7665" y="58"/>
                    <a:pt x="7689" y="58"/>
                    <a:pt x="7697" y="58"/>
                  </a:cubicBezTo>
                  <a:cubicBezTo>
                    <a:pt x="7688" y="59"/>
                    <a:pt x="7639" y="57"/>
                    <a:pt x="7618" y="59"/>
                  </a:cubicBezTo>
                  <a:cubicBezTo>
                    <a:pt x="7646" y="56"/>
                    <a:pt x="7565" y="57"/>
                    <a:pt x="7586" y="56"/>
                  </a:cubicBezTo>
                  <a:cubicBezTo>
                    <a:pt x="7531" y="54"/>
                    <a:pt x="7472" y="56"/>
                    <a:pt x="7443" y="58"/>
                  </a:cubicBezTo>
                  <a:cubicBezTo>
                    <a:pt x="7406" y="55"/>
                    <a:pt x="7378" y="58"/>
                    <a:pt x="7317" y="56"/>
                  </a:cubicBezTo>
                  <a:cubicBezTo>
                    <a:pt x="7327" y="56"/>
                    <a:pt x="7343" y="56"/>
                    <a:pt x="7356" y="56"/>
                  </a:cubicBezTo>
                  <a:cubicBezTo>
                    <a:pt x="7391" y="55"/>
                    <a:pt x="7294" y="55"/>
                    <a:pt x="7347" y="54"/>
                  </a:cubicBezTo>
                  <a:cubicBezTo>
                    <a:pt x="7335" y="54"/>
                    <a:pt x="7346" y="55"/>
                    <a:pt x="7358" y="54"/>
                  </a:cubicBezTo>
                  <a:cubicBezTo>
                    <a:pt x="7378" y="54"/>
                    <a:pt x="7397" y="53"/>
                    <a:pt x="7392" y="52"/>
                  </a:cubicBezTo>
                  <a:lnTo>
                    <a:pt x="7343" y="51"/>
                  </a:lnTo>
                  <a:lnTo>
                    <a:pt x="7360" y="50"/>
                  </a:lnTo>
                  <a:lnTo>
                    <a:pt x="7285" y="47"/>
                  </a:lnTo>
                  <a:cubicBezTo>
                    <a:pt x="7283" y="48"/>
                    <a:pt x="7290" y="48"/>
                    <a:pt x="7294" y="49"/>
                  </a:cubicBezTo>
                  <a:cubicBezTo>
                    <a:pt x="7207" y="47"/>
                    <a:pt x="7107" y="48"/>
                    <a:pt x="7031" y="48"/>
                  </a:cubicBezTo>
                  <a:cubicBezTo>
                    <a:pt x="7017" y="53"/>
                    <a:pt x="6844" y="50"/>
                    <a:pt x="6782" y="53"/>
                  </a:cubicBezTo>
                  <a:cubicBezTo>
                    <a:pt x="6799" y="52"/>
                    <a:pt x="6808" y="49"/>
                    <a:pt x="6798" y="48"/>
                  </a:cubicBezTo>
                  <a:cubicBezTo>
                    <a:pt x="6811" y="47"/>
                    <a:pt x="6840" y="45"/>
                    <a:pt x="6871" y="46"/>
                  </a:cubicBezTo>
                  <a:cubicBezTo>
                    <a:pt x="6876" y="47"/>
                    <a:pt x="6914" y="48"/>
                    <a:pt x="6889" y="49"/>
                  </a:cubicBezTo>
                  <a:cubicBezTo>
                    <a:pt x="6975" y="48"/>
                    <a:pt x="6878" y="46"/>
                    <a:pt x="6903" y="44"/>
                  </a:cubicBezTo>
                  <a:cubicBezTo>
                    <a:pt x="6808" y="44"/>
                    <a:pt x="6752" y="48"/>
                    <a:pt x="6692" y="49"/>
                  </a:cubicBezTo>
                  <a:lnTo>
                    <a:pt x="6690" y="48"/>
                  </a:lnTo>
                  <a:lnTo>
                    <a:pt x="6645" y="49"/>
                  </a:lnTo>
                  <a:cubicBezTo>
                    <a:pt x="6682" y="50"/>
                    <a:pt x="6680" y="53"/>
                    <a:pt x="6632" y="52"/>
                  </a:cubicBezTo>
                  <a:lnTo>
                    <a:pt x="6638" y="52"/>
                  </a:lnTo>
                  <a:cubicBezTo>
                    <a:pt x="6611" y="50"/>
                    <a:pt x="6554" y="52"/>
                    <a:pt x="6511" y="51"/>
                  </a:cubicBezTo>
                  <a:lnTo>
                    <a:pt x="6483" y="53"/>
                  </a:lnTo>
                  <a:cubicBezTo>
                    <a:pt x="6440" y="53"/>
                    <a:pt x="6438" y="50"/>
                    <a:pt x="6424" y="48"/>
                  </a:cubicBezTo>
                  <a:cubicBezTo>
                    <a:pt x="6357" y="47"/>
                    <a:pt x="6319" y="50"/>
                    <a:pt x="6271" y="52"/>
                  </a:cubicBezTo>
                  <a:cubicBezTo>
                    <a:pt x="6250" y="50"/>
                    <a:pt x="6150" y="50"/>
                    <a:pt x="6203" y="48"/>
                  </a:cubicBezTo>
                  <a:cubicBezTo>
                    <a:pt x="6142" y="49"/>
                    <a:pt x="6154" y="57"/>
                    <a:pt x="6051" y="53"/>
                  </a:cubicBezTo>
                  <a:lnTo>
                    <a:pt x="6078" y="51"/>
                  </a:lnTo>
                  <a:cubicBezTo>
                    <a:pt x="5979" y="52"/>
                    <a:pt x="5838" y="54"/>
                    <a:pt x="5792" y="53"/>
                  </a:cubicBezTo>
                  <a:cubicBezTo>
                    <a:pt x="5829" y="48"/>
                    <a:pt x="5669" y="48"/>
                    <a:pt x="5651" y="43"/>
                  </a:cubicBezTo>
                  <a:cubicBezTo>
                    <a:pt x="5656" y="44"/>
                    <a:pt x="5619" y="44"/>
                    <a:pt x="5613" y="45"/>
                  </a:cubicBezTo>
                  <a:cubicBezTo>
                    <a:pt x="5605" y="44"/>
                    <a:pt x="5592" y="44"/>
                    <a:pt x="5577" y="45"/>
                  </a:cubicBezTo>
                  <a:cubicBezTo>
                    <a:pt x="5616" y="46"/>
                    <a:pt x="5550" y="50"/>
                    <a:pt x="5624" y="48"/>
                  </a:cubicBezTo>
                  <a:cubicBezTo>
                    <a:pt x="5587" y="51"/>
                    <a:pt x="5539" y="54"/>
                    <a:pt x="5457" y="54"/>
                  </a:cubicBezTo>
                  <a:lnTo>
                    <a:pt x="5458" y="52"/>
                  </a:lnTo>
                  <a:lnTo>
                    <a:pt x="5523" y="52"/>
                  </a:lnTo>
                  <a:cubicBezTo>
                    <a:pt x="5516" y="51"/>
                    <a:pt x="5549" y="51"/>
                    <a:pt x="5563" y="50"/>
                  </a:cubicBezTo>
                  <a:cubicBezTo>
                    <a:pt x="5443" y="49"/>
                    <a:pt x="5579" y="45"/>
                    <a:pt x="5456" y="46"/>
                  </a:cubicBezTo>
                  <a:cubicBezTo>
                    <a:pt x="5444" y="47"/>
                    <a:pt x="5452" y="46"/>
                    <a:pt x="5420" y="47"/>
                  </a:cubicBezTo>
                  <a:cubicBezTo>
                    <a:pt x="5435" y="47"/>
                    <a:pt x="5437" y="46"/>
                    <a:pt x="5413" y="45"/>
                  </a:cubicBezTo>
                  <a:lnTo>
                    <a:pt x="5390" y="47"/>
                  </a:lnTo>
                  <a:cubicBezTo>
                    <a:pt x="5347" y="44"/>
                    <a:pt x="5461" y="45"/>
                    <a:pt x="5424" y="42"/>
                  </a:cubicBezTo>
                  <a:cubicBezTo>
                    <a:pt x="5472" y="41"/>
                    <a:pt x="5554" y="40"/>
                    <a:pt x="5539" y="37"/>
                  </a:cubicBezTo>
                  <a:cubicBezTo>
                    <a:pt x="5461" y="36"/>
                    <a:pt x="5469" y="42"/>
                    <a:pt x="5388" y="41"/>
                  </a:cubicBezTo>
                  <a:lnTo>
                    <a:pt x="5379" y="40"/>
                  </a:lnTo>
                  <a:cubicBezTo>
                    <a:pt x="5351" y="41"/>
                    <a:pt x="5346" y="43"/>
                    <a:pt x="5330" y="44"/>
                  </a:cubicBezTo>
                  <a:cubicBezTo>
                    <a:pt x="5329" y="43"/>
                    <a:pt x="5322" y="43"/>
                    <a:pt x="5303" y="42"/>
                  </a:cubicBezTo>
                  <a:cubicBezTo>
                    <a:pt x="5255" y="45"/>
                    <a:pt x="5223" y="46"/>
                    <a:pt x="5179" y="49"/>
                  </a:cubicBezTo>
                  <a:cubicBezTo>
                    <a:pt x="5297" y="46"/>
                    <a:pt x="5280" y="51"/>
                    <a:pt x="5402" y="49"/>
                  </a:cubicBezTo>
                  <a:cubicBezTo>
                    <a:pt x="5383" y="49"/>
                    <a:pt x="5297" y="50"/>
                    <a:pt x="5292" y="53"/>
                  </a:cubicBezTo>
                  <a:lnTo>
                    <a:pt x="5293" y="51"/>
                  </a:lnTo>
                  <a:cubicBezTo>
                    <a:pt x="5253" y="52"/>
                    <a:pt x="5214" y="53"/>
                    <a:pt x="5164" y="53"/>
                  </a:cubicBezTo>
                  <a:lnTo>
                    <a:pt x="5194" y="51"/>
                  </a:lnTo>
                  <a:cubicBezTo>
                    <a:pt x="5128" y="53"/>
                    <a:pt x="5084" y="48"/>
                    <a:pt x="5032" y="52"/>
                  </a:cubicBezTo>
                  <a:cubicBezTo>
                    <a:pt x="5051" y="52"/>
                    <a:pt x="5065" y="52"/>
                    <a:pt x="5077" y="52"/>
                  </a:cubicBezTo>
                  <a:cubicBezTo>
                    <a:pt x="5043" y="53"/>
                    <a:pt x="5000" y="52"/>
                    <a:pt x="4963" y="52"/>
                  </a:cubicBezTo>
                  <a:lnTo>
                    <a:pt x="4887" y="56"/>
                  </a:lnTo>
                  <a:cubicBezTo>
                    <a:pt x="4887" y="55"/>
                    <a:pt x="4839" y="55"/>
                    <a:pt x="4862" y="53"/>
                  </a:cubicBezTo>
                  <a:cubicBezTo>
                    <a:pt x="4807" y="51"/>
                    <a:pt x="4781" y="55"/>
                    <a:pt x="4749" y="55"/>
                  </a:cubicBezTo>
                  <a:cubicBezTo>
                    <a:pt x="4693" y="53"/>
                    <a:pt x="4798" y="54"/>
                    <a:pt x="4804" y="51"/>
                  </a:cubicBezTo>
                  <a:cubicBezTo>
                    <a:pt x="4726" y="50"/>
                    <a:pt x="4644" y="51"/>
                    <a:pt x="4600" y="53"/>
                  </a:cubicBezTo>
                  <a:cubicBezTo>
                    <a:pt x="4616" y="54"/>
                    <a:pt x="4623" y="54"/>
                    <a:pt x="4623" y="55"/>
                  </a:cubicBezTo>
                  <a:cubicBezTo>
                    <a:pt x="4620" y="54"/>
                    <a:pt x="4589" y="54"/>
                    <a:pt x="4572" y="54"/>
                  </a:cubicBezTo>
                  <a:lnTo>
                    <a:pt x="4560" y="55"/>
                  </a:lnTo>
                  <a:cubicBezTo>
                    <a:pt x="4530" y="55"/>
                    <a:pt x="4535" y="54"/>
                    <a:pt x="4559" y="53"/>
                  </a:cubicBezTo>
                  <a:cubicBezTo>
                    <a:pt x="4532" y="52"/>
                    <a:pt x="4498" y="55"/>
                    <a:pt x="4470" y="53"/>
                  </a:cubicBezTo>
                  <a:cubicBezTo>
                    <a:pt x="4517" y="52"/>
                    <a:pt x="4578" y="53"/>
                    <a:pt x="4602" y="52"/>
                  </a:cubicBezTo>
                  <a:cubicBezTo>
                    <a:pt x="4503" y="53"/>
                    <a:pt x="4503" y="48"/>
                    <a:pt x="4377" y="50"/>
                  </a:cubicBezTo>
                  <a:cubicBezTo>
                    <a:pt x="4375" y="49"/>
                    <a:pt x="4397" y="48"/>
                    <a:pt x="4372" y="48"/>
                  </a:cubicBezTo>
                  <a:cubicBezTo>
                    <a:pt x="4316" y="48"/>
                    <a:pt x="4358" y="51"/>
                    <a:pt x="4340" y="52"/>
                  </a:cubicBezTo>
                  <a:cubicBezTo>
                    <a:pt x="4383" y="51"/>
                    <a:pt x="4404" y="52"/>
                    <a:pt x="4429" y="54"/>
                  </a:cubicBezTo>
                  <a:lnTo>
                    <a:pt x="4417" y="55"/>
                  </a:lnTo>
                  <a:cubicBezTo>
                    <a:pt x="4415" y="54"/>
                    <a:pt x="4388" y="54"/>
                    <a:pt x="4380" y="54"/>
                  </a:cubicBezTo>
                  <a:lnTo>
                    <a:pt x="4373" y="56"/>
                  </a:lnTo>
                  <a:cubicBezTo>
                    <a:pt x="4376" y="54"/>
                    <a:pt x="4333" y="52"/>
                    <a:pt x="4299" y="53"/>
                  </a:cubicBezTo>
                  <a:cubicBezTo>
                    <a:pt x="4333" y="54"/>
                    <a:pt x="4324" y="54"/>
                    <a:pt x="4334" y="57"/>
                  </a:cubicBezTo>
                  <a:cubicBezTo>
                    <a:pt x="4286" y="60"/>
                    <a:pt x="4279" y="55"/>
                    <a:pt x="4226" y="58"/>
                  </a:cubicBezTo>
                  <a:cubicBezTo>
                    <a:pt x="4230" y="57"/>
                    <a:pt x="4277" y="56"/>
                    <a:pt x="4236" y="56"/>
                  </a:cubicBezTo>
                  <a:cubicBezTo>
                    <a:pt x="4203" y="56"/>
                    <a:pt x="4207" y="57"/>
                    <a:pt x="4184" y="58"/>
                  </a:cubicBezTo>
                  <a:cubicBezTo>
                    <a:pt x="4210" y="56"/>
                    <a:pt x="4203" y="54"/>
                    <a:pt x="4231" y="52"/>
                  </a:cubicBezTo>
                  <a:cubicBezTo>
                    <a:pt x="4290" y="52"/>
                    <a:pt x="4255" y="52"/>
                    <a:pt x="4313" y="51"/>
                  </a:cubicBezTo>
                  <a:lnTo>
                    <a:pt x="4264" y="49"/>
                  </a:lnTo>
                  <a:cubicBezTo>
                    <a:pt x="4314" y="49"/>
                    <a:pt x="4301" y="47"/>
                    <a:pt x="4305" y="46"/>
                  </a:cubicBezTo>
                  <a:cubicBezTo>
                    <a:pt x="4218" y="44"/>
                    <a:pt x="4240" y="49"/>
                    <a:pt x="4184" y="49"/>
                  </a:cubicBezTo>
                  <a:cubicBezTo>
                    <a:pt x="4157" y="50"/>
                    <a:pt x="4236" y="49"/>
                    <a:pt x="4194" y="51"/>
                  </a:cubicBezTo>
                  <a:cubicBezTo>
                    <a:pt x="4142" y="50"/>
                    <a:pt x="4182" y="52"/>
                    <a:pt x="4124" y="53"/>
                  </a:cubicBezTo>
                  <a:lnTo>
                    <a:pt x="4134" y="52"/>
                  </a:lnTo>
                  <a:cubicBezTo>
                    <a:pt x="4116" y="51"/>
                    <a:pt x="4099" y="52"/>
                    <a:pt x="4078" y="53"/>
                  </a:cubicBezTo>
                  <a:cubicBezTo>
                    <a:pt x="4055" y="53"/>
                    <a:pt x="4104" y="60"/>
                    <a:pt x="4010" y="60"/>
                  </a:cubicBezTo>
                  <a:cubicBezTo>
                    <a:pt x="4015" y="60"/>
                    <a:pt x="4017" y="59"/>
                    <a:pt x="4017" y="59"/>
                  </a:cubicBezTo>
                  <a:lnTo>
                    <a:pt x="4108" y="41"/>
                  </a:lnTo>
                  <a:cubicBezTo>
                    <a:pt x="4013" y="41"/>
                    <a:pt x="3904" y="41"/>
                    <a:pt x="3795" y="40"/>
                  </a:cubicBezTo>
                  <a:cubicBezTo>
                    <a:pt x="3769" y="37"/>
                    <a:pt x="3873" y="37"/>
                    <a:pt x="3866" y="36"/>
                  </a:cubicBezTo>
                  <a:lnTo>
                    <a:pt x="3916" y="36"/>
                  </a:lnTo>
                  <a:cubicBezTo>
                    <a:pt x="3913" y="38"/>
                    <a:pt x="3812" y="37"/>
                    <a:pt x="3857" y="39"/>
                  </a:cubicBezTo>
                  <a:cubicBezTo>
                    <a:pt x="3945" y="38"/>
                    <a:pt x="3985" y="40"/>
                    <a:pt x="4068" y="37"/>
                  </a:cubicBezTo>
                  <a:cubicBezTo>
                    <a:pt x="4042" y="33"/>
                    <a:pt x="3958" y="37"/>
                    <a:pt x="3904" y="35"/>
                  </a:cubicBezTo>
                  <a:cubicBezTo>
                    <a:pt x="3927" y="35"/>
                    <a:pt x="3946" y="35"/>
                    <a:pt x="3965" y="34"/>
                  </a:cubicBezTo>
                  <a:lnTo>
                    <a:pt x="3801" y="33"/>
                  </a:lnTo>
                  <a:lnTo>
                    <a:pt x="3788" y="34"/>
                  </a:lnTo>
                  <a:lnTo>
                    <a:pt x="3858" y="34"/>
                  </a:lnTo>
                  <a:cubicBezTo>
                    <a:pt x="3806" y="34"/>
                    <a:pt x="3762" y="36"/>
                    <a:pt x="3758" y="39"/>
                  </a:cubicBezTo>
                  <a:lnTo>
                    <a:pt x="3768" y="39"/>
                  </a:lnTo>
                  <a:lnTo>
                    <a:pt x="3749" y="40"/>
                  </a:lnTo>
                  <a:lnTo>
                    <a:pt x="3713" y="3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6" name="Freeform 64"/>
            <p:cNvSpPr>
              <a:spLocks/>
            </p:cNvSpPr>
            <p:nvPr/>
          </p:nvSpPr>
          <p:spPr bwMode="invGray">
            <a:xfrm>
              <a:off x="12117388" y="2779713"/>
              <a:ext cx="127000" cy="4762"/>
            </a:xfrm>
            <a:custGeom>
              <a:avLst/>
              <a:gdLst>
                <a:gd name="T0" fmla="*/ 19 w 66"/>
                <a:gd name="T1" fmla="*/ 2 h 2"/>
                <a:gd name="T2" fmla="*/ 19 w 66"/>
                <a:gd name="T3" fmla="*/ 2 h 2"/>
                <a:gd name="T4" fmla="*/ 60 w 66"/>
                <a:gd name="T5" fmla="*/ 0 h 2"/>
                <a:gd name="T6" fmla="*/ 19 w 66"/>
                <a:gd name="T7" fmla="*/ 2 h 2"/>
              </a:gdLst>
              <a:ahLst/>
              <a:cxnLst>
                <a:cxn ang="0">
                  <a:pos x="T0" y="T1"/>
                </a:cxn>
                <a:cxn ang="0">
                  <a:pos x="T2" y="T3"/>
                </a:cxn>
                <a:cxn ang="0">
                  <a:pos x="T4" y="T5"/>
                </a:cxn>
                <a:cxn ang="0">
                  <a:pos x="T6" y="T7"/>
                </a:cxn>
              </a:cxnLst>
              <a:rect l="0" t="0" r="r" b="b"/>
              <a:pathLst>
                <a:path w="66" h="2">
                  <a:moveTo>
                    <a:pt x="19" y="2"/>
                  </a:moveTo>
                  <a:lnTo>
                    <a:pt x="19" y="2"/>
                  </a:lnTo>
                  <a:cubicBezTo>
                    <a:pt x="33" y="2"/>
                    <a:pt x="66" y="2"/>
                    <a:pt x="60" y="0"/>
                  </a:cubicBezTo>
                  <a:cubicBezTo>
                    <a:pt x="60" y="2"/>
                    <a:pt x="0" y="0"/>
                    <a:pt x="19"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7" name="Freeform 65"/>
            <p:cNvSpPr>
              <a:spLocks/>
            </p:cNvSpPr>
            <p:nvPr/>
          </p:nvSpPr>
          <p:spPr bwMode="invGray">
            <a:xfrm>
              <a:off x="12182475" y="2787650"/>
              <a:ext cx="79375" cy="1587"/>
            </a:xfrm>
            <a:custGeom>
              <a:avLst/>
              <a:gdLst>
                <a:gd name="T0" fmla="*/ 25 w 41"/>
                <a:gd name="T1" fmla="*/ 1 h 1"/>
                <a:gd name="T2" fmla="*/ 25 w 41"/>
                <a:gd name="T3" fmla="*/ 1 h 1"/>
                <a:gd name="T4" fmla="*/ 41 w 41"/>
                <a:gd name="T5" fmla="*/ 0 h 1"/>
                <a:gd name="T6" fmla="*/ 0 w 41"/>
                <a:gd name="T7" fmla="*/ 0 h 1"/>
                <a:gd name="T8" fmla="*/ 25 w 41"/>
                <a:gd name="T9" fmla="*/ 1 h 1"/>
              </a:gdLst>
              <a:ahLst/>
              <a:cxnLst>
                <a:cxn ang="0">
                  <a:pos x="T0" y="T1"/>
                </a:cxn>
                <a:cxn ang="0">
                  <a:pos x="T2" y="T3"/>
                </a:cxn>
                <a:cxn ang="0">
                  <a:pos x="T4" y="T5"/>
                </a:cxn>
                <a:cxn ang="0">
                  <a:pos x="T6" y="T7"/>
                </a:cxn>
                <a:cxn ang="0">
                  <a:pos x="T8" y="T9"/>
                </a:cxn>
              </a:cxnLst>
              <a:rect l="0" t="0" r="r" b="b"/>
              <a:pathLst>
                <a:path w="41" h="1">
                  <a:moveTo>
                    <a:pt x="25" y="1"/>
                  </a:moveTo>
                  <a:lnTo>
                    <a:pt x="25" y="1"/>
                  </a:lnTo>
                  <a:cubicBezTo>
                    <a:pt x="27" y="1"/>
                    <a:pt x="26" y="0"/>
                    <a:pt x="41" y="0"/>
                  </a:cubicBezTo>
                  <a:lnTo>
                    <a:pt x="0" y="0"/>
                  </a:lnTo>
                  <a:lnTo>
                    <a:pt x="2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8" name="Freeform 66"/>
            <p:cNvSpPr>
              <a:spLocks/>
            </p:cNvSpPr>
            <p:nvPr/>
          </p:nvSpPr>
          <p:spPr bwMode="invGray">
            <a:xfrm>
              <a:off x="12307888" y="2809875"/>
              <a:ext cx="249238" cy="15875"/>
            </a:xfrm>
            <a:custGeom>
              <a:avLst/>
              <a:gdLst>
                <a:gd name="T0" fmla="*/ 2 w 130"/>
                <a:gd name="T1" fmla="*/ 3 h 7"/>
                <a:gd name="T2" fmla="*/ 2 w 130"/>
                <a:gd name="T3" fmla="*/ 3 h 7"/>
                <a:gd name="T4" fmla="*/ 70 w 130"/>
                <a:gd name="T5" fmla="*/ 2 h 7"/>
                <a:gd name="T6" fmla="*/ 0 w 130"/>
                <a:gd name="T7" fmla="*/ 6 h 7"/>
                <a:gd name="T8" fmla="*/ 130 w 130"/>
                <a:gd name="T9" fmla="*/ 4 h 7"/>
                <a:gd name="T10" fmla="*/ 2 w 130"/>
                <a:gd name="T11" fmla="*/ 3 h 7"/>
              </a:gdLst>
              <a:ahLst/>
              <a:cxnLst>
                <a:cxn ang="0">
                  <a:pos x="T0" y="T1"/>
                </a:cxn>
                <a:cxn ang="0">
                  <a:pos x="T2" y="T3"/>
                </a:cxn>
                <a:cxn ang="0">
                  <a:pos x="T4" y="T5"/>
                </a:cxn>
                <a:cxn ang="0">
                  <a:pos x="T6" y="T7"/>
                </a:cxn>
                <a:cxn ang="0">
                  <a:pos x="T8" y="T9"/>
                </a:cxn>
                <a:cxn ang="0">
                  <a:pos x="T10" y="T11"/>
                </a:cxn>
              </a:cxnLst>
              <a:rect l="0" t="0" r="r" b="b"/>
              <a:pathLst>
                <a:path w="130" h="7">
                  <a:moveTo>
                    <a:pt x="2" y="3"/>
                  </a:moveTo>
                  <a:lnTo>
                    <a:pt x="2" y="3"/>
                  </a:lnTo>
                  <a:cubicBezTo>
                    <a:pt x="23" y="2"/>
                    <a:pt x="37" y="1"/>
                    <a:pt x="70" y="2"/>
                  </a:cubicBezTo>
                  <a:cubicBezTo>
                    <a:pt x="82" y="6"/>
                    <a:pt x="15" y="2"/>
                    <a:pt x="0" y="6"/>
                  </a:cubicBezTo>
                  <a:cubicBezTo>
                    <a:pt x="61" y="7"/>
                    <a:pt x="80" y="4"/>
                    <a:pt x="130" y="4"/>
                  </a:cubicBezTo>
                  <a:cubicBezTo>
                    <a:pt x="106" y="2"/>
                    <a:pt x="4" y="0"/>
                    <a:pt x="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9" name="Freeform 67"/>
            <p:cNvSpPr>
              <a:spLocks/>
            </p:cNvSpPr>
            <p:nvPr/>
          </p:nvSpPr>
          <p:spPr bwMode="invGray">
            <a:xfrm>
              <a:off x="12252325" y="2825750"/>
              <a:ext cx="73025" cy="1587"/>
            </a:xfrm>
            <a:custGeom>
              <a:avLst/>
              <a:gdLst>
                <a:gd name="T0" fmla="*/ 4 w 38"/>
                <a:gd name="T1" fmla="*/ 1 h 1"/>
                <a:gd name="T2" fmla="*/ 4 w 38"/>
                <a:gd name="T3" fmla="*/ 1 h 1"/>
                <a:gd name="T4" fmla="*/ 38 w 38"/>
                <a:gd name="T5" fmla="*/ 0 h 1"/>
                <a:gd name="T6" fmla="*/ 34 w 38"/>
                <a:gd name="T7" fmla="*/ 0 h 1"/>
                <a:gd name="T8" fmla="*/ 0 w 38"/>
                <a:gd name="T9" fmla="*/ 1 h 1"/>
                <a:gd name="T10" fmla="*/ 4 w 38"/>
                <a:gd name="T11" fmla="*/ 1 h 1"/>
              </a:gdLst>
              <a:ahLst/>
              <a:cxnLst>
                <a:cxn ang="0">
                  <a:pos x="T0" y="T1"/>
                </a:cxn>
                <a:cxn ang="0">
                  <a:pos x="T2" y="T3"/>
                </a:cxn>
                <a:cxn ang="0">
                  <a:pos x="T4" y="T5"/>
                </a:cxn>
                <a:cxn ang="0">
                  <a:pos x="T6" y="T7"/>
                </a:cxn>
                <a:cxn ang="0">
                  <a:pos x="T8" y="T9"/>
                </a:cxn>
                <a:cxn ang="0">
                  <a:pos x="T10" y="T11"/>
                </a:cxn>
              </a:cxnLst>
              <a:rect l="0" t="0" r="r" b="b"/>
              <a:pathLst>
                <a:path w="38" h="1">
                  <a:moveTo>
                    <a:pt x="4" y="1"/>
                  </a:moveTo>
                  <a:lnTo>
                    <a:pt x="4" y="1"/>
                  </a:lnTo>
                  <a:lnTo>
                    <a:pt x="38" y="0"/>
                  </a:lnTo>
                  <a:lnTo>
                    <a:pt x="34" y="0"/>
                  </a:lnTo>
                  <a:lnTo>
                    <a:pt x="0" y="1"/>
                  </a:lnTo>
                  <a:lnTo>
                    <a:pt x="4"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0" name="Freeform 68"/>
            <p:cNvSpPr>
              <a:spLocks/>
            </p:cNvSpPr>
            <p:nvPr/>
          </p:nvSpPr>
          <p:spPr bwMode="invGray">
            <a:xfrm>
              <a:off x="10779125" y="2733675"/>
              <a:ext cx="66675" cy="4762"/>
            </a:xfrm>
            <a:custGeom>
              <a:avLst/>
              <a:gdLst>
                <a:gd name="T0" fmla="*/ 35 w 35"/>
                <a:gd name="T1" fmla="*/ 2 h 2"/>
                <a:gd name="T2" fmla="*/ 35 w 35"/>
                <a:gd name="T3" fmla="*/ 2 h 2"/>
                <a:gd name="T4" fmla="*/ 0 w 35"/>
                <a:gd name="T5" fmla="*/ 2 h 2"/>
                <a:gd name="T6" fmla="*/ 35 w 35"/>
                <a:gd name="T7" fmla="*/ 2 h 2"/>
              </a:gdLst>
              <a:ahLst/>
              <a:cxnLst>
                <a:cxn ang="0">
                  <a:pos x="T0" y="T1"/>
                </a:cxn>
                <a:cxn ang="0">
                  <a:pos x="T2" y="T3"/>
                </a:cxn>
                <a:cxn ang="0">
                  <a:pos x="T4" y="T5"/>
                </a:cxn>
                <a:cxn ang="0">
                  <a:pos x="T6" y="T7"/>
                </a:cxn>
              </a:cxnLst>
              <a:rect l="0" t="0" r="r" b="b"/>
              <a:pathLst>
                <a:path w="35" h="2">
                  <a:moveTo>
                    <a:pt x="35" y="2"/>
                  </a:moveTo>
                  <a:lnTo>
                    <a:pt x="35" y="2"/>
                  </a:lnTo>
                  <a:cubicBezTo>
                    <a:pt x="32" y="0"/>
                    <a:pt x="11" y="1"/>
                    <a:pt x="0" y="2"/>
                  </a:cubicBezTo>
                  <a:cubicBezTo>
                    <a:pt x="9" y="2"/>
                    <a:pt x="22" y="2"/>
                    <a:pt x="35"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1" name="Freeform 69"/>
            <p:cNvSpPr>
              <a:spLocks/>
            </p:cNvSpPr>
            <p:nvPr/>
          </p:nvSpPr>
          <p:spPr bwMode="invGray">
            <a:xfrm>
              <a:off x="-2471738" y="2738438"/>
              <a:ext cx="496888" cy="1587"/>
            </a:xfrm>
            <a:custGeom>
              <a:avLst/>
              <a:gdLst>
                <a:gd name="T0" fmla="*/ 259 w 259"/>
                <a:gd name="T1" fmla="*/ 0 h 1"/>
                <a:gd name="T2" fmla="*/ 259 w 259"/>
                <a:gd name="T3" fmla="*/ 0 h 1"/>
                <a:gd name="T4" fmla="*/ 0 w 259"/>
                <a:gd name="T5" fmla="*/ 1 h 1"/>
                <a:gd name="T6" fmla="*/ 259 w 259"/>
                <a:gd name="T7" fmla="*/ 0 h 1"/>
              </a:gdLst>
              <a:ahLst/>
              <a:cxnLst>
                <a:cxn ang="0">
                  <a:pos x="T0" y="T1"/>
                </a:cxn>
                <a:cxn ang="0">
                  <a:pos x="T2" y="T3"/>
                </a:cxn>
                <a:cxn ang="0">
                  <a:pos x="T4" y="T5"/>
                </a:cxn>
                <a:cxn ang="0">
                  <a:pos x="T6" y="T7"/>
                </a:cxn>
              </a:cxnLst>
              <a:rect l="0" t="0" r="r" b="b"/>
              <a:pathLst>
                <a:path w="259" h="1">
                  <a:moveTo>
                    <a:pt x="259" y="0"/>
                  </a:moveTo>
                  <a:lnTo>
                    <a:pt x="259" y="0"/>
                  </a:lnTo>
                  <a:lnTo>
                    <a:pt x="0" y="1"/>
                  </a:lnTo>
                  <a:lnTo>
                    <a:pt x="25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2" name="Freeform 70"/>
            <p:cNvSpPr>
              <a:spLocks/>
            </p:cNvSpPr>
            <p:nvPr/>
          </p:nvSpPr>
          <p:spPr bwMode="invGray">
            <a:xfrm>
              <a:off x="9136063" y="2735263"/>
              <a:ext cx="387350" cy="14287"/>
            </a:xfrm>
            <a:custGeom>
              <a:avLst/>
              <a:gdLst>
                <a:gd name="T0" fmla="*/ 30 w 202"/>
                <a:gd name="T1" fmla="*/ 6 h 6"/>
                <a:gd name="T2" fmla="*/ 30 w 202"/>
                <a:gd name="T3" fmla="*/ 6 h 6"/>
                <a:gd name="T4" fmla="*/ 202 w 202"/>
                <a:gd name="T5" fmla="*/ 3 h 6"/>
                <a:gd name="T6" fmla="*/ 0 w 202"/>
                <a:gd name="T7" fmla="*/ 3 h 6"/>
                <a:gd name="T8" fmla="*/ 30 w 202"/>
                <a:gd name="T9" fmla="*/ 6 h 6"/>
              </a:gdLst>
              <a:ahLst/>
              <a:cxnLst>
                <a:cxn ang="0">
                  <a:pos x="T0" y="T1"/>
                </a:cxn>
                <a:cxn ang="0">
                  <a:pos x="T2" y="T3"/>
                </a:cxn>
                <a:cxn ang="0">
                  <a:pos x="T4" y="T5"/>
                </a:cxn>
                <a:cxn ang="0">
                  <a:pos x="T6" y="T7"/>
                </a:cxn>
                <a:cxn ang="0">
                  <a:pos x="T8" y="T9"/>
                </a:cxn>
              </a:cxnLst>
              <a:rect l="0" t="0" r="r" b="b"/>
              <a:pathLst>
                <a:path w="202" h="6">
                  <a:moveTo>
                    <a:pt x="30" y="6"/>
                  </a:moveTo>
                  <a:lnTo>
                    <a:pt x="30" y="6"/>
                  </a:lnTo>
                  <a:cubicBezTo>
                    <a:pt x="100" y="5"/>
                    <a:pt x="131" y="3"/>
                    <a:pt x="202" y="3"/>
                  </a:cubicBezTo>
                  <a:cubicBezTo>
                    <a:pt x="109" y="0"/>
                    <a:pt x="79" y="6"/>
                    <a:pt x="0" y="3"/>
                  </a:cubicBezTo>
                  <a:lnTo>
                    <a:pt x="30"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3" name="Freeform 71"/>
            <p:cNvSpPr>
              <a:spLocks/>
            </p:cNvSpPr>
            <p:nvPr/>
          </p:nvSpPr>
          <p:spPr bwMode="invGray">
            <a:xfrm>
              <a:off x="9139238" y="2725738"/>
              <a:ext cx="142875" cy="9525"/>
            </a:xfrm>
            <a:custGeom>
              <a:avLst/>
              <a:gdLst>
                <a:gd name="T0" fmla="*/ 54 w 75"/>
                <a:gd name="T1" fmla="*/ 0 h 4"/>
                <a:gd name="T2" fmla="*/ 54 w 75"/>
                <a:gd name="T3" fmla="*/ 0 h 4"/>
                <a:gd name="T4" fmla="*/ 10 w 75"/>
                <a:gd name="T5" fmla="*/ 4 h 4"/>
                <a:gd name="T6" fmla="*/ 75 w 75"/>
                <a:gd name="T7" fmla="*/ 2 h 4"/>
                <a:gd name="T8" fmla="*/ 54 w 75"/>
                <a:gd name="T9" fmla="*/ 0 h 4"/>
              </a:gdLst>
              <a:ahLst/>
              <a:cxnLst>
                <a:cxn ang="0">
                  <a:pos x="T0" y="T1"/>
                </a:cxn>
                <a:cxn ang="0">
                  <a:pos x="T2" y="T3"/>
                </a:cxn>
                <a:cxn ang="0">
                  <a:pos x="T4" y="T5"/>
                </a:cxn>
                <a:cxn ang="0">
                  <a:pos x="T6" y="T7"/>
                </a:cxn>
                <a:cxn ang="0">
                  <a:pos x="T8" y="T9"/>
                </a:cxn>
              </a:cxnLst>
              <a:rect l="0" t="0" r="r" b="b"/>
              <a:pathLst>
                <a:path w="75" h="4">
                  <a:moveTo>
                    <a:pt x="54" y="0"/>
                  </a:moveTo>
                  <a:lnTo>
                    <a:pt x="54" y="0"/>
                  </a:lnTo>
                  <a:cubicBezTo>
                    <a:pt x="65" y="2"/>
                    <a:pt x="0" y="3"/>
                    <a:pt x="10" y="4"/>
                  </a:cubicBezTo>
                  <a:cubicBezTo>
                    <a:pt x="57" y="4"/>
                    <a:pt x="32" y="2"/>
                    <a:pt x="75" y="2"/>
                  </a:cubicBezTo>
                  <a:lnTo>
                    <a:pt x="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4" name="Freeform 72"/>
            <p:cNvSpPr>
              <a:spLocks/>
            </p:cNvSpPr>
            <p:nvPr/>
          </p:nvSpPr>
          <p:spPr bwMode="invGray">
            <a:xfrm>
              <a:off x="9805988" y="2817813"/>
              <a:ext cx="39688" cy="3175"/>
            </a:xfrm>
            <a:custGeom>
              <a:avLst/>
              <a:gdLst>
                <a:gd name="T0" fmla="*/ 21 w 21"/>
                <a:gd name="T1" fmla="*/ 0 h 1"/>
                <a:gd name="T2" fmla="*/ 21 w 21"/>
                <a:gd name="T3" fmla="*/ 0 h 1"/>
                <a:gd name="T4" fmla="*/ 0 w 21"/>
                <a:gd name="T5" fmla="*/ 1 h 1"/>
                <a:gd name="T6" fmla="*/ 17 w 21"/>
                <a:gd name="T7" fmla="*/ 1 h 1"/>
                <a:gd name="T8" fmla="*/ 21 w 21"/>
                <a:gd name="T9" fmla="*/ 0 h 1"/>
              </a:gdLst>
              <a:ahLst/>
              <a:cxnLst>
                <a:cxn ang="0">
                  <a:pos x="T0" y="T1"/>
                </a:cxn>
                <a:cxn ang="0">
                  <a:pos x="T2" y="T3"/>
                </a:cxn>
                <a:cxn ang="0">
                  <a:pos x="T4" y="T5"/>
                </a:cxn>
                <a:cxn ang="0">
                  <a:pos x="T6" y="T7"/>
                </a:cxn>
                <a:cxn ang="0">
                  <a:pos x="T8" y="T9"/>
                </a:cxn>
              </a:cxnLst>
              <a:rect l="0" t="0" r="r" b="b"/>
              <a:pathLst>
                <a:path w="21" h="1">
                  <a:moveTo>
                    <a:pt x="21" y="0"/>
                  </a:moveTo>
                  <a:lnTo>
                    <a:pt x="21" y="0"/>
                  </a:lnTo>
                  <a:lnTo>
                    <a:pt x="0" y="1"/>
                  </a:lnTo>
                  <a:lnTo>
                    <a:pt x="17" y="1"/>
                  </a:lnTo>
                  <a:lnTo>
                    <a:pt x="2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5" name="Freeform 73"/>
            <p:cNvSpPr>
              <a:spLocks/>
            </p:cNvSpPr>
            <p:nvPr/>
          </p:nvSpPr>
          <p:spPr bwMode="invGray">
            <a:xfrm>
              <a:off x="8580438" y="2725738"/>
              <a:ext cx="66675" cy="3175"/>
            </a:xfrm>
            <a:custGeom>
              <a:avLst/>
              <a:gdLst>
                <a:gd name="T0" fmla="*/ 27 w 35"/>
                <a:gd name="T1" fmla="*/ 1 h 1"/>
                <a:gd name="T2" fmla="*/ 27 w 35"/>
                <a:gd name="T3" fmla="*/ 1 h 1"/>
                <a:gd name="T4" fmla="*/ 35 w 35"/>
                <a:gd name="T5" fmla="*/ 1 h 1"/>
                <a:gd name="T6" fmla="*/ 0 w 35"/>
                <a:gd name="T7" fmla="*/ 0 h 1"/>
                <a:gd name="T8" fmla="*/ 27 w 35"/>
                <a:gd name="T9" fmla="*/ 1 h 1"/>
              </a:gdLst>
              <a:ahLst/>
              <a:cxnLst>
                <a:cxn ang="0">
                  <a:pos x="T0" y="T1"/>
                </a:cxn>
                <a:cxn ang="0">
                  <a:pos x="T2" y="T3"/>
                </a:cxn>
                <a:cxn ang="0">
                  <a:pos x="T4" y="T5"/>
                </a:cxn>
                <a:cxn ang="0">
                  <a:pos x="T6" y="T7"/>
                </a:cxn>
                <a:cxn ang="0">
                  <a:pos x="T8" y="T9"/>
                </a:cxn>
              </a:cxnLst>
              <a:rect l="0" t="0" r="r" b="b"/>
              <a:pathLst>
                <a:path w="35" h="1">
                  <a:moveTo>
                    <a:pt x="27" y="1"/>
                  </a:moveTo>
                  <a:lnTo>
                    <a:pt x="27" y="1"/>
                  </a:lnTo>
                  <a:lnTo>
                    <a:pt x="35" y="1"/>
                  </a:lnTo>
                  <a:lnTo>
                    <a:pt x="0" y="0"/>
                  </a:lnTo>
                  <a:lnTo>
                    <a:pt x="2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6" name="Freeform 74"/>
            <p:cNvSpPr>
              <a:spLocks/>
            </p:cNvSpPr>
            <p:nvPr/>
          </p:nvSpPr>
          <p:spPr bwMode="invGray">
            <a:xfrm>
              <a:off x="8647113" y="2725738"/>
              <a:ext cx="15875" cy="3175"/>
            </a:xfrm>
            <a:custGeom>
              <a:avLst/>
              <a:gdLst>
                <a:gd name="T0" fmla="*/ 8 w 8"/>
                <a:gd name="T1" fmla="*/ 0 h 1"/>
                <a:gd name="T2" fmla="*/ 8 w 8"/>
                <a:gd name="T3" fmla="*/ 0 h 1"/>
                <a:gd name="T4" fmla="*/ 0 w 8"/>
                <a:gd name="T5" fmla="*/ 1 h 1"/>
                <a:gd name="T6" fmla="*/ 8 w 8"/>
                <a:gd name="T7" fmla="*/ 0 h 1"/>
              </a:gdLst>
              <a:ahLst/>
              <a:cxnLst>
                <a:cxn ang="0">
                  <a:pos x="T0" y="T1"/>
                </a:cxn>
                <a:cxn ang="0">
                  <a:pos x="T2" y="T3"/>
                </a:cxn>
                <a:cxn ang="0">
                  <a:pos x="T4" y="T5"/>
                </a:cxn>
                <a:cxn ang="0">
                  <a:pos x="T6" y="T7"/>
                </a:cxn>
              </a:cxnLst>
              <a:rect l="0" t="0" r="r" b="b"/>
              <a:pathLst>
                <a:path w="8" h="1">
                  <a:moveTo>
                    <a:pt x="8" y="0"/>
                  </a:moveTo>
                  <a:lnTo>
                    <a:pt x="8" y="0"/>
                  </a:lnTo>
                  <a:lnTo>
                    <a:pt x="0" y="1"/>
                  </a:lnTo>
                  <a:lnTo>
                    <a:pt x="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7" name="Freeform 75"/>
            <p:cNvSpPr>
              <a:spLocks/>
            </p:cNvSpPr>
            <p:nvPr/>
          </p:nvSpPr>
          <p:spPr bwMode="invGray">
            <a:xfrm>
              <a:off x="9794875" y="2830513"/>
              <a:ext cx="90488" cy="1587"/>
            </a:xfrm>
            <a:custGeom>
              <a:avLst/>
              <a:gdLst>
                <a:gd name="T0" fmla="*/ 0 w 47"/>
                <a:gd name="T1" fmla="*/ 0 h 1"/>
                <a:gd name="T2" fmla="*/ 0 w 47"/>
                <a:gd name="T3" fmla="*/ 0 h 1"/>
                <a:gd name="T4" fmla="*/ 32 w 47"/>
                <a:gd name="T5" fmla="*/ 1 h 1"/>
                <a:gd name="T6" fmla="*/ 47 w 47"/>
                <a:gd name="T7" fmla="*/ 0 h 1"/>
                <a:gd name="T8" fmla="*/ 0 w 47"/>
                <a:gd name="T9" fmla="*/ 0 h 1"/>
              </a:gdLst>
              <a:ahLst/>
              <a:cxnLst>
                <a:cxn ang="0">
                  <a:pos x="T0" y="T1"/>
                </a:cxn>
                <a:cxn ang="0">
                  <a:pos x="T2" y="T3"/>
                </a:cxn>
                <a:cxn ang="0">
                  <a:pos x="T4" y="T5"/>
                </a:cxn>
                <a:cxn ang="0">
                  <a:pos x="T6" y="T7"/>
                </a:cxn>
                <a:cxn ang="0">
                  <a:pos x="T8" y="T9"/>
                </a:cxn>
              </a:cxnLst>
              <a:rect l="0" t="0" r="r" b="b"/>
              <a:pathLst>
                <a:path w="47" h="1">
                  <a:moveTo>
                    <a:pt x="0" y="0"/>
                  </a:moveTo>
                  <a:lnTo>
                    <a:pt x="0" y="0"/>
                  </a:lnTo>
                  <a:lnTo>
                    <a:pt x="32" y="1"/>
                  </a:lnTo>
                  <a:lnTo>
                    <a:pt x="47"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8" name="Freeform 76"/>
            <p:cNvSpPr>
              <a:spLocks/>
            </p:cNvSpPr>
            <p:nvPr/>
          </p:nvSpPr>
          <p:spPr bwMode="invGray">
            <a:xfrm>
              <a:off x="9232900" y="2795588"/>
              <a:ext cx="84138" cy="3175"/>
            </a:xfrm>
            <a:custGeom>
              <a:avLst/>
              <a:gdLst>
                <a:gd name="T0" fmla="*/ 16 w 44"/>
                <a:gd name="T1" fmla="*/ 1 h 1"/>
                <a:gd name="T2" fmla="*/ 16 w 44"/>
                <a:gd name="T3" fmla="*/ 1 h 1"/>
                <a:gd name="T4" fmla="*/ 44 w 44"/>
                <a:gd name="T5" fmla="*/ 1 h 1"/>
                <a:gd name="T6" fmla="*/ 16 w 44"/>
                <a:gd name="T7" fmla="*/ 1 h 1"/>
              </a:gdLst>
              <a:ahLst/>
              <a:cxnLst>
                <a:cxn ang="0">
                  <a:pos x="T0" y="T1"/>
                </a:cxn>
                <a:cxn ang="0">
                  <a:pos x="T2" y="T3"/>
                </a:cxn>
                <a:cxn ang="0">
                  <a:pos x="T4" y="T5"/>
                </a:cxn>
                <a:cxn ang="0">
                  <a:pos x="T6" y="T7"/>
                </a:cxn>
              </a:cxnLst>
              <a:rect l="0" t="0" r="r" b="b"/>
              <a:pathLst>
                <a:path w="44" h="1">
                  <a:moveTo>
                    <a:pt x="16" y="1"/>
                  </a:moveTo>
                  <a:lnTo>
                    <a:pt x="16" y="1"/>
                  </a:lnTo>
                  <a:lnTo>
                    <a:pt x="44" y="1"/>
                  </a:lnTo>
                  <a:cubicBezTo>
                    <a:pt x="39" y="1"/>
                    <a:pt x="0" y="0"/>
                    <a:pt x="16"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9" name="Freeform 77"/>
            <p:cNvSpPr>
              <a:spLocks/>
            </p:cNvSpPr>
            <p:nvPr/>
          </p:nvSpPr>
          <p:spPr bwMode="invGray">
            <a:xfrm>
              <a:off x="8158163" y="2725738"/>
              <a:ext cx="71438" cy="3175"/>
            </a:xfrm>
            <a:custGeom>
              <a:avLst/>
              <a:gdLst>
                <a:gd name="T0" fmla="*/ 34 w 37"/>
                <a:gd name="T1" fmla="*/ 0 h 1"/>
                <a:gd name="T2" fmla="*/ 34 w 37"/>
                <a:gd name="T3" fmla="*/ 0 h 1"/>
                <a:gd name="T4" fmla="*/ 0 w 37"/>
                <a:gd name="T5" fmla="*/ 1 h 1"/>
                <a:gd name="T6" fmla="*/ 3 w 37"/>
                <a:gd name="T7" fmla="*/ 1 h 1"/>
                <a:gd name="T8" fmla="*/ 37 w 37"/>
                <a:gd name="T9" fmla="*/ 0 h 1"/>
                <a:gd name="T10" fmla="*/ 34 w 37"/>
                <a:gd name="T11" fmla="*/ 0 h 1"/>
              </a:gdLst>
              <a:ahLst/>
              <a:cxnLst>
                <a:cxn ang="0">
                  <a:pos x="T0" y="T1"/>
                </a:cxn>
                <a:cxn ang="0">
                  <a:pos x="T2" y="T3"/>
                </a:cxn>
                <a:cxn ang="0">
                  <a:pos x="T4" y="T5"/>
                </a:cxn>
                <a:cxn ang="0">
                  <a:pos x="T6" y="T7"/>
                </a:cxn>
                <a:cxn ang="0">
                  <a:pos x="T8" y="T9"/>
                </a:cxn>
                <a:cxn ang="0">
                  <a:pos x="T10" y="T11"/>
                </a:cxn>
              </a:cxnLst>
              <a:rect l="0" t="0" r="r" b="b"/>
              <a:pathLst>
                <a:path w="37" h="1">
                  <a:moveTo>
                    <a:pt x="34" y="0"/>
                  </a:moveTo>
                  <a:lnTo>
                    <a:pt x="34" y="0"/>
                  </a:lnTo>
                  <a:lnTo>
                    <a:pt x="0" y="1"/>
                  </a:lnTo>
                  <a:lnTo>
                    <a:pt x="3" y="1"/>
                  </a:lnTo>
                  <a:lnTo>
                    <a:pt x="37" y="0"/>
                  </a:lnTo>
                  <a:lnTo>
                    <a:pt x="3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0" name="Freeform 78"/>
            <p:cNvSpPr>
              <a:spLocks/>
            </p:cNvSpPr>
            <p:nvPr/>
          </p:nvSpPr>
          <p:spPr bwMode="invGray">
            <a:xfrm>
              <a:off x="8734425" y="2814638"/>
              <a:ext cx="144463" cy="3175"/>
            </a:xfrm>
            <a:custGeom>
              <a:avLst/>
              <a:gdLst>
                <a:gd name="T0" fmla="*/ 56 w 76"/>
                <a:gd name="T1" fmla="*/ 0 h 2"/>
                <a:gd name="T2" fmla="*/ 56 w 76"/>
                <a:gd name="T3" fmla="*/ 0 h 2"/>
                <a:gd name="T4" fmla="*/ 40 w 76"/>
                <a:gd name="T5" fmla="*/ 2 h 2"/>
                <a:gd name="T6" fmla="*/ 56 w 76"/>
                <a:gd name="T7" fmla="*/ 0 h 2"/>
              </a:gdLst>
              <a:ahLst/>
              <a:cxnLst>
                <a:cxn ang="0">
                  <a:pos x="T0" y="T1"/>
                </a:cxn>
                <a:cxn ang="0">
                  <a:pos x="T2" y="T3"/>
                </a:cxn>
                <a:cxn ang="0">
                  <a:pos x="T4" y="T5"/>
                </a:cxn>
                <a:cxn ang="0">
                  <a:pos x="T6" y="T7"/>
                </a:cxn>
              </a:cxnLst>
              <a:rect l="0" t="0" r="r" b="b"/>
              <a:pathLst>
                <a:path w="76" h="2">
                  <a:moveTo>
                    <a:pt x="56" y="0"/>
                  </a:moveTo>
                  <a:lnTo>
                    <a:pt x="56" y="0"/>
                  </a:lnTo>
                  <a:cubicBezTo>
                    <a:pt x="76" y="2"/>
                    <a:pt x="0" y="0"/>
                    <a:pt x="40" y="2"/>
                  </a:cubicBezTo>
                  <a:cubicBezTo>
                    <a:pt x="76" y="2"/>
                    <a:pt x="61" y="1"/>
                    <a:pt x="56"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1" name="Freeform 79"/>
            <p:cNvSpPr>
              <a:spLocks/>
            </p:cNvSpPr>
            <p:nvPr/>
          </p:nvSpPr>
          <p:spPr bwMode="invGray">
            <a:xfrm>
              <a:off x="8023225" y="2782888"/>
              <a:ext cx="26988" cy="1587"/>
            </a:xfrm>
            <a:custGeom>
              <a:avLst/>
              <a:gdLst>
                <a:gd name="T0" fmla="*/ 14 w 14"/>
                <a:gd name="T1" fmla="*/ 0 h 1"/>
                <a:gd name="T2" fmla="*/ 14 w 14"/>
                <a:gd name="T3" fmla="*/ 0 h 1"/>
                <a:gd name="T4" fmla="*/ 0 w 14"/>
                <a:gd name="T5" fmla="*/ 1 h 1"/>
                <a:gd name="T6" fmla="*/ 14 w 14"/>
                <a:gd name="T7" fmla="*/ 0 h 1"/>
              </a:gdLst>
              <a:ahLst/>
              <a:cxnLst>
                <a:cxn ang="0">
                  <a:pos x="T0" y="T1"/>
                </a:cxn>
                <a:cxn ang="0">
                  <a:pos x="T2" y="T3"/>
                </a:cxn>
                <a:cxn ang="0">
                  <a:pos x="T4" y="T5"/>
                </a:cxn>
                <a:cxn ang="0">
                  <a:pos x="T6" y="T7"/>
                </a:cxn>
              </a:cxnLst>
              <a:rect l="0" t="0" r="r" b="b"/>
              <a:pathLst>
                <a:path w="14" h="1">
                  <a:moveTo>
                    <a:pt x="14" y="0"/>
                  </a:moveTo>
                  <a:lnTo>
                    <a:pt x="14" y="0"/>
                  </a:lnTo>
                  <a:cubicBezTo>
                    <a:pt x="9" y="0"/>
                    <a:pt x="5" y="0"/>
                    <a:pt x="0" y="1"/>
                  </a:cubicBezTo>
                  <a:lnTo>
                    <a:pt x="1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2" name="Freeform 80"/>
            <p:cNvSpPr>
              <a:spLocks/>
            </p:cNvSpPr>
            <p:nvPr/>
          </p:nvSpPr>
          <p:spPr bwMode="invGray">
            <a:xfrm>
              <a:off x="8050213" y="2782888"/>
              <a:ext cx="77788" cy="1587"/>
            </a:xfrm>
            <a:custGeom>
              <a:avLst/>
              <a:gdLst>
                <a:gd name="T0" fmla="*/ 0 w 40"/>
                <a:gd name="T1" fmla="*/ 0 h 1"/>
                <a:gd name="T2" fmla="*/ 0 w 40"/>
                <a:gd name="T3" fmla="*/ 0 h 1"/>
                <a:gd name="T4" fmla="*/ 40 w 40"/>
                <a:gd name="T5" fmla="*/ 1 h 1"/>
                <a:gd name="T6" fmla="*/ 0 w 40"/>
                <a:gd name="T7" fmla="*/ 0 h 1"/>
              </a:gdLst>
              <a:ahLst/>
              <a:cxnLst>
                <a:cxn ang="0">
                  <a:pos x="T0" y="T1"/>
                </a:cxn>
                <a:cxn ang="0">
                  <a:pos x="T2" y="T3"/>
                </a:cxn>
                <a:cxn ang="0">
                  <a:pos x="T4" y="T5"/>
                </a:cxn>
                <a:cxn ang="0">
                  <a:pos x="T6" y="T7"/>
                </a:cxn>
              </a:cxnLst>
              <a:rect l="0" t="0" r="r" b="b"/>
              <a:pathLst>
                <a:path w="40" h="1">
                  <a:moveTo>
                    <a:pt x="0" y="0"/>
                  </a:moveTo>
                  <a:lnTo>
                    <a:pt x="0" y="0"/>
                  </a:lnTo>
                  <a:cubicBezTo>
                    <a:pt x="15" y="0"/>
                    <a:pt x="30" y="1"/>
                    <a:pt x="40" y="1"/>
                  </a:cubicBezTo>
                  <a:cubicBezTo>
                    <a:pt x="21" y="0"/>
                    <a:pt x="15"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3" name="Freeform 81"/>
            <p:cNvSpPr>
              <a:spLocks/>
            </p:cNvSpPr>
            <p:nvPr/>
          </p:nvSpPr>
          <p:spPr bwMode="invGray">
            <a:xfrm>
              <a:off x="7715250" y="2779713"/>
              <a:ext cx="90488" cy="7937"/>
            </a:xfrm>
            <a:custGeom>
              <a:avLst/>
              <a:gdLst>
                <a:gd name="T0" fmla="*/ 5 w 47"/>
                <a:gd name="T1" fmla="*/ 2 h 3"/>
                <a:gd name="T2" fmla="*/ 5 w 47"/>
                <a:gd name="T3" fmla="*/ 2 h 3"/>
                <a:gd name="T4" fmla="*/ 18 w 47"/>
                <a:gd name="T5" fmla="*/ 2 h 3"/>
                <a:gd name="T6" fmla="*/ 23 w 47"/>
                <a:gd name="T7" fmla="*/ 2 h 3"/>
                <a:gd name="T8" fmla="*/ 38 w 47"/>
                <a:gd name="T9" fmla="*/ 1 h 3"/>
                <a:gd name="T10" fmla="*/ 47 w 47"/>
                <a:gd name="T11" fmla="*/ 0 h 3"/>
                <a:gd name="T12" fmla="*/ 35 w 47"/>
                <a:gd name="T13" fmla="*/ 1 h 3"/>
                <a:gd name="T14" fmla="*/ 5 w 47"/>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3">
                  <a:moveTo>
                    <a:pt x="5" y="2"/>
                  </a:moveTo>
                  <a:lnTo>
                    <a:pt x="5" y="2"/>
                  </a:lnTo>
                  <a:lnTo>
                    <a:pt x="18" y="2"/>
                  </a:lnTo>
                  <a:cubicBezTo>
                    <a:pt x="4" y="3"/>
                    <a:pt x="11" y="3"/>
                    <a:pt x="23" y="2"/>
                  </a:cubicBezTo>
                  <a:cubicBezTo>
                    <a:pt x="37" y="2"/>
                    <a:pt x="37" y="1"/>
                    <a:pt x="38" y="1"/>
                  </a:cubicBezTo>
                  <a:lnTo>
                    <a:pt x="47" y="0"/>
                  </a:lnTo>
                  <a:lnTo>
                    <a:pt x="35" y="1"/>
                  </a:lnTo>
                  <a:cubicBezTo>
                    <a:pt x="13" y="1"/>
                    <a:pt x="0" y="1"/>
                    <a:pt x="5"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4" name="Freeform 82"/>
            <p:cNvSpPr>
              <a:spLocks/>
            </p:cNvSpPr>
            <p:nvPr/>
          </p:nvSpPr>
          <p:spPr bwMode="invGray">
            <a:xfrm>
              <a:off x="6508750" y="2713038"/>
              <a:ext cx="247650" cy="6350"/>
            </a:xfrm>
            <a:custGeom>
              <a:avLst/>
              <a:gdLst>
                <a:gd name="T0" fmla="*/ 0 w 129"/>
                <a:gd name="T1" fmla="*/ 0 h 3"/>
                <a:gd name="T2" fmla="*/ 0 w 129"/>
                <a:gd name="T3" fmla="*/ 0 h 3"/>
                <a:gd name="T4" fmla="*/ 60 w 129"/>
                <a:gd name="T5" fmla="*/ 2 h 3"/>
                <a:gd name="T6" fmla="*/ 129 w 129"/>
                <a:gd name="T7" fmla="*/ 0 h 3"/>
                <a:gd name="T8" fmla="*/ 0 w 129"/>
                <a:gd name="T9" fmla="*/ 0 h 3"/>
              </a:gdLst>
              <a:ahLst/>
              <a:cxnLst>
                <a:cxn ang="0">
                  <a:pos x="T0" y="T1"/>
                </a:cxn>
                <a:cxn ang="0">
                  <a:pos x="T2" y="T3"/>
                </a:cxn>
                <a:cxn ang="0">
                  <a:pos x="T4" y="T5"/>
                </a:cxn>
                <a:cxn ang="0">
                  <a:pos x="T6" y="T7"/>
                </a:cxn>
                <a:cxn ang="0">
                  <a:pos x="T8" y="T9"/>
                </a:cxn>
              </a:cxnLst>
              <a:rect l="0" t="0" r="r" b="b"/>
              <a:pathLst>
                <a:path w="129" h="3">
                  <a:moveTo>
                    <a:pt x="0" y="0"/>
                  </a:moveTo>
                  <a:lnTo>
                    <a:pt x="0" y="0"/>
                  </a:lnTo>
                  <a:cubicBezTo>
                    <a:pt x="50" y="1"/>
                    <a:pt x="63" y="1"/>
                    <a:pt x="60" y="2"/>
                  </a:cubicBezTo>
                  <a:cubicBezTo>
                    <a:pt x="108" y="3"/>
                    <a:pt x="100" y="0"/>
                    <a:pt x="129"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5" name="Freeform 83"/>
            <p:cNvSpPr>
              <a:spLocks/>
            </p:cNvSpPr>
            <p:nvPr/>
          </p:nvSpPr>
          <p:spPr bwMode="invGray">
            <a:xfrm>
              <a:off x="6756400" y="2713038"/>
              <a:ext cx="33338" cy="0"/>
            </a:xfrm>
            <a:custGeom>
              <a:avLst/>
              <a:gdLst>
                <a:gd name="T0" fmla="*/ 0 w 18"/>
                <a:gd name="T1" fmla="*/ 0 w 18"/>
                <a:gd name="T2" fmla="*/ 18 w 18"/>
                <a:gd name="T3" fmla="*/ 0 w 18"/>
              </a:gdLst>
              <a:ahLst/>
              <a:cxnLst>
                <a:cxn ang="0">
                  <a:pos x="T0" y="0"/>
                </a:cxn>
                <a:cxn ang="0">
                  <a:pos x="T1" y="0"/>
                </a:cxn>
                <a:cxn ang="0">
                  <a:pos x="T2" y="0"/>
                </a:cxn>
                <a:cxn ang="0">
                  <a:pos x="T3" y="0"/>
                </a:cxn>
              </a:cxnLst>
              <a:rect l="0" t="0" r="r" b="b"/>
              <a:pathLst>
                <a:path w="18">
                  <a:moveTo>
                    <a:pt x="0" y="0"/>
                  </a:moveTo>
                  <a:lnTo>
                    <a:pt x="0" y="0"/>
                  </a:lnTo>
                  <a:lnTo>
                    <a:pt x="18"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6" name="Freeform 84"/>
            <p:cNvSpPr>
              <a:spLocks/>
            </p:cNvSpPr>
            <p:nvPr/>
          </p:nvSpPr>
          <p:spPr bwMode="invGray">
            <a:xfrm>
              <a:off x="8047038" y="2820988"/>
              <a:ext cx="58738" cy="4762"/>
            </a:xfrm>
            <a:custGeom>
              <a:avLst/>
              <a:gdLst>
                <a:gd name="T0" fmla="*/ 31 w 31"/>
                <a:gd name="T1" fmla="*/ 0 h 2"/>
                <a:gd name="T2" fmla="*/ 31 w 31"/>
                <a:gd name="T3" fmla="*/ 0 h 2"/>
                <a:gd name="T4" fmla="*/ 0 w 31"/>
                <a:gd name="T5" fmla="*/ 2 h 2"/>
                <a:gd name="T6" fmla="*/ 11 w 31"/>
                <a:gd name="T7" fmla="*/ 2 h 2"/>
                <a:gd name="T8" fmla="*/ 31 w 31"/>
                <a:gd name="T9" fmla="*/ 0 h 2"/>
              </a:gdLst>
              <a:ahLst/>
              <a:cxnLst>
                <a:cxn ang="0">
                  <a:pos x="T0" y="T1"/>
                </a:cxn>
                <a:cxn ang="0">
                  <a:pos x="T2" y="T3"/>
                </a:cxn>
                <a:cxn ang="0">
                  <a:pos x="T4" y="T5"/>
                </a:cxn>
                <a:cxn ang="0">
                  <a:pos x="T6" y="T7"/>
                </a:cxn>
                <a:cxn ang="0">
                  <a:pos x="T8" y="T9"/>
                </a:cxn>
              </a:cxnLst>
              <a:rect l="0" t="0" r="r" b="b"/>
              <a:pathLst>
                <a:path w="31" h="2">
                  <a:moveTo>
                    <a:pt x="31" y="0"/>
                  </a:moveTo>
                  <a:lnTo>
                    <a:pt x="31" y="0"/>
                  </a:lnTo>
                  <a:lnTo>
                    <a:pt x="0" y="2"/>
                  </a:lnTo>
                  <a:lnTo>
                    <a:pt x="11" y="2"/>
                  </a:lnTo>
                  <a:lnTo>
                    <a:pt x="3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7" name="Freeform 85"/>
            <p:cNvSpPr>
              <a:spLocks/>
            </p:cNvSpPr>
            <p:nvPr/>
          </p:nvSpPr>
          <p:spPr bwMode="invGray">
            <a:xfrm>
              <a:off x="6348413" y="2711451"/>
              <a:ext cx="82550" cy="1587"/>
            </a:xfrm>
            <a:custGeom>
              <a:avLst/>
              <a:gdLst>
                <a:gd name="T0" fmla="*/ 9 w 43"/>
                <a:gd name="T1" fmla="*/ 1 h 1"/>
                <a:gd name="T2" fmla="*/ 9 w 43"/>
                <a:gd name="T3" fmla="*/ 1 h 1"/>
                <a:gd name="T4" fmla="*/ 41 w 43"/>
                <a:gd name="T5" fmla="*/ 1 h 1"/>
                <a:gd name="T6" fmla="*/ 9 w 43"/>
                <a:gd name="T7" fmla="*/ 1 h 1"/>
              </a:gdLst>
              <a:ahLst/>
              <a:cxnLst>
                <a:cxn ang="0">
                  <a:pos x="T0" y="T1"/>
                </a:cxn>
                <a:cxn ang="0">
                  <a:pos x="T2" y="T3"/>
                </a:cxn>
                <a:cxn ang="0">
                  <a:pos x="T4" y="T5"/>
                </a:cxn>
                <a:cxn ang="0">
                  <a:pos x="T6" y="T7"/>
                </a:cxn>
              </a:cxnLst>
              <a:rect l="0" t="0" r="r" b="b"/>
              <a:pathLst>
                <a:path w="43" h="1">
                  <a:moveTo>
                    <a:pt x="9" y="1"/>
                  </a:moveTo>
                  <a:lnTo>
                    <a:pt x="9" y="1"/>
                  </a:lnTo>
                  <a:cubicBezTo>
                    <a:pt x="18" y="1"/>
                    <a:pt x="33" y="1"/>
                    <a:pt x="41" y="1"/>
                  </a:cubicBezTo>
                  <a:cubicBezTo>
                    <a:pt x="43" y="0"/>
                    <a:pt x="0" y="1"/>
                    <a:pt x="9"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8" name="Freeform 86"/>
            <p:cNvSpPr>
              <a:spLocks/>
            </p:cNvSpPr>
            <p:nvPr/>
          </p:nvSpPr>
          <p:spPr bwMode="invGray">
            <a:xfrm>
              <a:off x="6734175" y="2771775"/>
              <a:ext cx="96838" cy="6350"/>
            </a:xfrm>
            <a:custGeom>
              <a:avLst/>
              <a:gdLst>
                <a:gd name="T0" fmla="*/ 0 w 50"/>
                <a:gd name="T1" fmla="*/ 2 h 3"/>
                <a:gd name="T2" fmla="*/ 0 w 50"/>
                <a:gd name="T3" fmla="*/ 2 h 3"/>
                <a:gd name="T4" fmla="*/ 50 w 50"/>
                <a:gd name="T5" fmla="*/ 3 h 3"/>
                <a:gd name="T6" fmla="*/ 0 w 50"/>
                <a:gd name="T7" fmla="*/ 2 h 3"/>
              </a:gdLst>
              <a:ahLst/>
              <a:cxnLst>
                <a:cxn ang="0">
                  <a:pos x="T0" y="T1"/>
                </a:cxn>
                <a:cxn ang="0">
                  <a:pos x="T2" y="T3"/>
                </a:cxn>
                <a:cxn ang="0">
                  <a:pos x="T4" y="T5"/>
                </a:cxn>
                <a:cxn ang="0">
                  <a:pos x="T6" y="T7"/>
                </a:cxn>
              </a:cxnLst>
              <a:rect l="0" t="0" r="r" b="b"/>
              <a:pathLst>
                <a:path w="50" h="3">
                  <a:moveTo>
                    <a:pt x="0" y="2"/>
                  </a:moveTo>
                  <a:lnTo>
                    <a:pt x="0" y="2"/>
                  </a:lnTo>
                  <a:cubicBezTo>
                    <a:pt x="6" y="3"/>
                    <a:pt x="37" y="2"/>
                    <a:pt x="50" y="3"/>
                  </a:cubicBezTo>
                  <a:cubicBezTo>
                    <a:pt x="32" y="2"/>
                    <a:pt x="17"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9" name="Freeform 87"/>
            <p:cNvSpPr>
              <a:spLocks/>
            </p:cNvSpPr>
            <p:nvPr/>
          </p:nvSpPr>
          <p:spPr bwMode="invGray">
            <a:xfrm>
              <a:off x="6091238" y="2722563"/>
              <a:ext cx="95250" cy="7937"/>
            </a:xfrm>
            <a:custGeom>
              <a:avLst/>
              <a:gdLst>
                <a:gd name="T0" fmla="*/ 0 w 49"/>
                <a:gd name="T1" fmla="*/ 1 h 4"/>
                <a:gd name="T2" fmla="*/ 0 w 49"/>
                <a:gd name="T3" fmla="*/ 1 h 4"/>
                <a:gd name="T4" fmla="*/ 18 w 49"/>
                <a:gd name="T5" fmla="*/ 4 h 4"/>
                <a:gd name="T6" fmla="*/ 0 w 49"/>
                <a:gd name="T7" fmla="*/ 1 h 4"/>
              </a:gdLst>
              <a:ahLst/>
              <a:cxnLst>
                <a:cxn ang="0">
                  <a:pos x="T0" y="T1"/>
                </a:cxn>
                <a:cxn ang="0">
                  <a:pos x="T2" y="T3"/>
                </a:cxn>
                <a:cxn ang="0">
                  <a:pos x="T4" y="T5"/>
                </a:cxn>
                <a:cxn ang="0">
                  <a:pos x="T6" y="T7"/>
                </a:cxn>
              </a:cxnLst>
              <a:rect l="0" t="0" r="r" b="b"/>
              <a:pathLst>
                <a:path w="49" h="4">
                  <a:moveTo>
                    <a:pt x="0" y="1"/>
                  </a:moveTo>
                  <a:lnTo>
                    <a:pt x="0" y="1"/>
                  </a:lnTo>
                  <a:cubicBezTo>
                    <a:pt x="10" y="2"/>
                    <a:pt x="24" y="2"/>
                    <a:pt x="18" y="4"/>
                  </a:cubicBezTo>
                  <a:cubicBezTo>
                    <a:pt x="31" y="3"/>
                    <a:pt x="4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0" name="Freeform 88"/>
            <p:cNvSpPr>
              <a:spLocks/>
            </p:cNvSpPr>
            <p:nvPr/>
          </p:nvSpPr>
          <p:spPr bwMode="invGray">
            <a:xfrm>
              <a:off x="6559550" y="2773363"/>
              <a:ext cx="80963" cy="3175"/>
            </a:xfrm>
            <a:custGeom>
              <a:avLst/>
              <a:gdLst>
                <a:gd name="T0" fmla="*/ 0 w 42"/>
                <a:gd name="T1" fmla="*/ 1 h 1"/>
                <a:gd name="T2" fmla="*/ 0 w 42"/>
                <a:gd name="T3" fmla="*/ 1 h 1"/>
                <a:gd name="T4" fmla="*/ 8 w 42"/>
                <a:gd name="T5" fmla="*/ 1 h 1"/>
                <a:gd name="T6" fmla="*/ 42 w 42"/>
                <a:gd name="T7" fmla="*/ 0 h 1"/>
                <a:gd name="T8" fmla="*/ 0 w 42"/>
                <a:gd name="T9" fmla="*/ 1 h 1"/>
              </a:gdLst>
              <a:ahLst/>
              <a:cxnLst>
                <a:cxn ang="0">
                  <a:pos x="T0" y="T1"/>
                </a:cxn>
                <a:cxn ang="0">
                  <a:pos x="T2" y="T3"/>
                </a:cxn>
                <a:cxn ang="0">
                  <a:pos x="T4" y="T5"/>
                </a:cxn>
                <a:cxn ang="0">
                  <a:pos x="T6" y="T7"/>
                </a:cxn>
                <a:cxn ang="0">
                  <a:pos x="T8" y="T9"/>
                </a:cxn>
              </a:cxnLst>
              <a:rect l="0" t="0" r="r" b="b"/>
              <a:pathLst>
                <a:path w="42" h="1">
                  <a:moveTo>
                    <a:pt x="0" y="1"/>
                  </a:moveTo>
                  <a:lnTo>
                    <a:pt x="0" y="1"/>
                  </a:lnTo>
                  <a:lnTo>
                    <a:pt x="8" y="1"/>
                  </a:lnTo>
                  <a:lnTo>
                    <a:pt x="42"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1" name="Freeform 89"/>
            <p:cNvSpPr>
              <a:spLocks/>
            </p:cNvSpPr>
            <p:nvPr/>
          </p:nvSpPr>
          <p:spPr bwMode="invGray">
            <a:xfrm>
              <a:off x="6640513" y="2806700"/>
              <a:ext cx="227013" cy="15875"/>
            </a:xfrm>
            <a:custGeom>
              <a:avLst/>
              <a:gdLst>
                <a:gd name="T0" fmla="*/ 80 w 118"/>
                <a:gd name="T1" fmla="*/ 7 h 7"/>
                <a:gd name="T2" fmla="*/ 80 w 118"/>
                <a:gd name="T3" fmla="*/ 7 h 7"/>
                <a:gd name="T4" fmla="*/ 85 w 118"/>
                <a:gd name="T5" fmla="*/ 1 h 7"/>
                <a:gd name="T6" fmla="*/ 29 w 118"/>
                <a:gd name="T7" fmla="*/ 4 h 7"/>
                <a:gd name="T8" fmla="*/ 80 w 118"/>
                <a:gd name="T9" fmla="*/ 7 h 7"/>
              </a:gdLst>
              <a:ahLst/>
              <a:cxnLst>
                <a:cxn ang="0">
                  <a:pos x="T0" y="T1"/>
                </a:cxn>
                <a:cxn ang="0">
                  <a:pos x="T2" y="T3"/>
                </a:cxn>
                <a:cxn ang="0">
                  <a:pos x="T4" y="T5"/>
                </a:cxn>
                <a:cxn ang="0">
                  <a:pos x="T6" y="T7"/>
                </a:cxn>
                <a:cxn ang="0">
                  <a:pos x="T8" y="T9"/>
                </a:cxn>
              </a:cxnLst>
              <a:rect l="0" t="0" r="r" b="b"/>
              <a:pathLst>
                <a:path w="118" h="7">
                  <a:moveTo>
                    <a:pt x="80" y="7"/>
                  </a:moveTo>
                  <a:lnTo>
                    <a:pt x="80" y="7"/>
                  </a:lnTo>
                  <a:cubicBezTo>
                    <a:pt x="118" y="5"/>
                    <a:pt x="19" y="3"/>
                    <a:pt x="85" y="1"/>
                  </a:cubicBezTo>
                  <a:cubicBezTo>
                    <a:pt x="0" y="0"/>
                    <a:pt x="92" y="4"/>
                    <a:pt x="29" y="4"/>
                  </a:cubicBezTo>
                  <a:cubicBezTo>
                    <a:pt x="66" y="4"/>
                    <a:pt x="84" y="6"/>
                    <a:pt x="80"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2" name="Freeform 90"/>
            <p:cNvSpPr>
              <a:spLocks/>
            </p:cNvSpPr>
            <p:nvPr/>
          </p:nvSpPr>
          <p:spPr bwMode="invGray">
            <a:xfrm>
              <a:off x="6661150" y="2814638"/>
              <a:ext cx="34925" cy="1587"/>
            </a:xfrm>
            <a:custGeom>
              <a:avLst/>
              <a:gdLst>
                <a:gd name="T0" fmla="*/ 18 w 18"/>
                <a:gd name="T1" fmla="*/ 1 h 1"/>
                <a:gd name="T2" fmla="*/ 18 w 18"/>
                <a:gd name="T3" fmla="*/ 1 h 1"/>
                <a:gd name="T4" fmla="*/ 0 w 18"/>
                <a:gd name="T5" fmla="*/ 0 h 1"/>
                <a:gd name="T6" fmla="*/ 18 w 18"/>
                <a:gd name="T7" fmla="*/ 1 h 1"/>
              </a:gdLst>
              <a:ahLst/>
              <a:cxnLst>
                <a:cxn ang="0">
                  <a:pos x="T0" y="T1"/>
                </a:cxn>
                <a:cxn ang="0">
                  <a:pos x="T2" y="T3"/>
                </a:cxn>
                <a:cxn ang="0">
                  <a:pos x="T4" y="T5"/>
                </a:cxn>
                <a:cxn ang="0">
                  <a:pos x="T6" y="T7"/>
                </a:cxn>
              </a:cxnLst>
              <a:rect l="0" t="0" r="r" b="b"/>
              <a:pathLst>
                <a:path w="18" h="1">
                  <a:moveTo>
                    <a:pt x="18" y="1"/>
                  </a:moveTo>
                  <a:lnTo>
                    <a:pt x="18" y="1"/>
                  </a:lnTo>
                  <a:lnTo>
                    <a:pt x="0" y="0"/>
                  </a:lnTo>
                  <a:lnTo>
                    <a:pt x="18"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3" name="Freeform 91"/>
            <p:cNvSpPr>
              <a:spLocks/>
            </p:cNvSpPr>
            <p:nvPr/>
          </p:nvSpPr>
          <p:spPr bwMode="invGray">
            <a:xfrm>
              <a:off x="5661025" y="2789238"/>
              <a:ext cx="23813" cy="1587"/>
            </a:xfrm>
            <a:custGeom>
              <a:avLst/>
              <a:gdLst>
                <a:gd name="T0" fmla="*/ 0 w 13"/>
                <a:gd name="T1" fmla="*/ 1 h 1"/>
                <a:gd name="T2" fmla="*/ 0 w 13"/>
                <a:gd name="T3" fmla="*/ 1 h 1"/>
                <a:gd name="T4" fmla="*/ 13 w 13"/>
                <a:gd name="T5" fmla="*/ 0 h 1"/>
                <a:gd name="T6" fmla="*/ 0 w 13"/>
                <a:gd name="T7" fmla="*/ 1 h 1"/>
              </a:gdLst>
              <a:ahLst/>
              <a:cxnLst>
                <a:cxn ang="0">
                  <a:pos x="T0" y="T1"/>
                </a:cxn>
                <a:cxn ang="0">
                  <a:pos x="T2" y="T3"/>
                </a:cxn>
                <a:cxn ang="0">
                  <a:pos x="T4" y="T5"/>
                </a:cxn>
                <a:cxn ang="0">
                  <a:pos x="T6" y="T7"/>
                </a:cxn>
              </a:cxnLst>
              <a:rect l="0" t="0" r="r" b="b"/>
              <a:pathLst>
                <a:path w="13" h="1">
                  <a:moveTo>
                    <a:pt x="0" y="1"/>
                  </a:moveTo>
                  <a:lnTo>
                    <a:pt x="0" y="1"/>
                  </a:lnTo>
                  <a:lnTo>
                    <a:pt x="13"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4" name="Freeform 92"/>
            <p:cNvSpPr>
              <a:spLocks/>
            </p:cNvSpPr>
            <p:nvPr/>
          </p:nvSpPr>
          <p:spPr bwMode="invGray">
            <a:xfrm>
              <a:off x="6162675" y="2814638"/>
              <a:ext cx="258763" cy="7937"/>
            </a:xfrm>
            <a:custGeom>
              <a:avLst/>
              <a:gdLst>
                <a:gd name="T0" fmla="*/ 77 w 135"/>
                <a:gd name="T1" fmla="*/ 2 h 4"/>
                <a:gd name="T2" fmla="*/ 77 w 135"/>
                <a:gd name="T3" fmla="*/ 2 h 4"/>
                <a:gd name="T4" fmla="*/ 135 w 135"/>
                <a:gd name="T5" fmla="*/ 0 h 4"/>
                <a:gd name="T6" fmla="*/ 6 w 135"/>
                <a:gd name="T7" fmla="*/ 4 h 4"/>
                <a:gd name="T8" fmla="*/ 90 w 135"/>
                <a:gd name="T9" fmla="*/ 3 h 4"/>
                <a:gd name="T10" fmla="*/ 77 w 135"/>
                <a:gd name="T11" fmla="*/ 2 h 4"/>
              </a:gdLst>
              <a:ahLst/>
              <a:cxnLst>
                <a:cxn ang="0">
                  <a:pos x="T0" y="T1"/>
                </a:cxn>
                <a:cxn ang="0">
                  <a:pos x="T2" y="T3"/>
                </a:cxn>
                <a:cxn ang="0">
                  <a:pos x="T4" y="T5"/>
                </a:cxn>
                <a:cxn ang="0">
                  <a:pos x="T6" y="T7"/>
                </a:cxn>
                <a:cxn ang="0">
                  <a:pos x="T8" y="T9"/>
                </a:cxn>
                <a:cxn ang="0">
                  <a:pos x="T10" y="T11"/>
                </a:cxn>
              </a:cxnLst>
              <a:rect l="0" t="0" r="r" b="b"/>
              <a:pathLst>
                <a:path w="135" h="4">
                  <a:moveTo>
                    <a:pt x="77" y="2"/>
                  </a:moveTo>
                  <a:lnTo>
                    <a:pt x="77" y="2"/>
                  </a:lnTo>
                  <a:lnTo>
                    <a:pt x="135" y="0"/>
                  </a:lnTo>
                  <a:cubicBezTo>
                    <a:pt x="96" y="1"/>
                    <a:pt x="0" y="1"/>
                    <a:pt x="6" y="4"/>
                  </a:cubicBezTo>
                  <a:cubicBezTo>
                    <a:pt x="37" y="4"/>
                    <a:pt x="75" y="4"/>
                    <a:pt x="90" y="3"/>
                  </a:cubicBezTo>
                  <a:lnTo>
                    <a:pt x="77"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5" name="Freeform 93"/>
            <p:cNvSpPr>
              <a:spLocks/>
            </p:cNvSpPr>
            <p:nvPr/>
          </p:nvSpPr>
          <p:spPr bwMode="invGray">
            <a:xfrm>
              <a:off x="5019675" y="2713038"/>
              <a:ext cx="73025" cy="4762"/>
            </a:xfrm>
            <a:custGeom>
              <a:avLst/>
              <a:gdLst>
                <a:gd name="T0" fmla="*/ 13 w 38"/>
                <a:gd name="T1" fmla="*/ 1 h 2"/>
                <a:gd name="T2" fmla="*/ 13 w 38"/>
                <a:gd name="T3" fmla="*/ 1 h 2"/>
                <a:gd name="T4" fmla="*/ 38 w 38"/>
                <a:gd name="T5" fmla="*/ 0 h 2"/>
                <a:gd name="T6" fmla="*/ 7 w 38"/>
                <a:gd name="T7" fmla="*/ 0 h 2"/>
                <a:gd name="T8" fmla="*/ 13 w 38"/>
                <a:gd name="T9" fmla="*/ 1 h 2"/>
              </a:gdLst>
              <a:ahLst/>
              <a:cxnLst>
                <a:cxn ang="0">
                  <a:pos x="T0" y="T1"/>
                </a:cxn>
                <a:cxn ang="0">
                  <a:pos x="T2" y="T3"/>
                </a:cxn>
                <a:cxn ang="0">
                  <a:pos x="T4" y="T5"/>
                </a:cxn>
                <a:cxn ang="0">
                  <a:pos x="T6" y="T7"/>
                </a:cxn>
                <a:cxn ang="0">
                  <a:pos x="T8" y="T9"/>
                </a:cxn>
              </a:cxnLst>
              <a:rect l="0" t="0" r="r" b="b"/>
              <a:pathLst>
                <a:path w="38" h="2">
                  <a:moveTo>
                    <a:pt x="13" y="1"/>
                  </a:moveTo>
                  <a:lnTo>
                    <a:pt x="13" y="1"/>
                  </a:lnTo>
                  <a:lnTo>
                    <a:pt x="38" y="0"/>
                  </a:lnTo>
                  <a:lnTo>
                    <a:pt x="7" y="0"/>
                  </a:lnTo>
                  <a:cubicBezTo>
                    <a:pt x="16" y="0"/>
                    <a:pt x="0" y="2"/>
                    <a:pt x="1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6" name="Freeform 94"/>
            <p:cNvSpPr>
              <a:spLocks/>
            </p:cNvSpPr>
            <p:nvPr/>
          </p:nvSpPr>
          <p:spPr bwMode="invGray">
            <a:xfrm>
              <a:off x="5021263" y="2713038"/>
              <a:ext cx="11113" cy="0"/>
            </a:xfrm>
            <a:custGeom>
              <a:avLst/>
              <a:gdLst>
                <a:gd name="T0" fmla="*/ 0 w 6"/>
                <a:gd name="T1" fmla="*/ 0 w 6"/>
                <a:gd name="T2" fmla="*/ 6 w 6"/>
                <a:gd name="T3" fmla="*/ 0 w 6"/>
              </a:gdLst>
              <a:ahLst/>
              <a:cxnLst>
                <a:cxn ang="0">
                  <a:pos x="T0" y="0"/>
                </a:cxn>
                <a:cxn ang="0">
                  <a:pos x="T1" y="0"/>
                </a:cxn>
                <a:cxn ang="0">
                  <a:pos x="T2" y="0"/>
                </a:cxn>
                <a:cxn ang="0">
                  <a:pos x="T3" y="0"/>
                </a:cxn>
              </a:cxnLst>
              <a:rect l="0" t="0" r="r" b="b"/>
              <a:pathLst>
                <a:path w="6">
                  <a:moveTo>
                    <a:pt x="0" y="0"/>
                  </a:moveTo>
                  <a:lnTo>
                    <a:pt x="0" y="0"/>
                  </a:lnTo>
                  <a:lnTo>
                    <a:pt x="6"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7" name="Freeform 95"/>
            <p:cNvSpPr>
              <a:spLocks/>
            </p:cNvSpPr>
            <p:nvPr/>
          </p:nvSpPr>
          <p:spPr bwMode="invGray">
            <a:xfrm>
              <a:off x="5864225" y="2784475"/>
              <a:ext cx="101600" cy="4762"/>
            </a:xfrm>
            <a:custGeom>
              <a:avLst/>
              <a:gdLst>
                <a:gd name="T0" fmla="*/ 3 w 53"/>
                <a:gd name="T1" fmla="*/ 2 h 2"/>
                <a:gd name="T2" fmla="*/ 3 w 53"/>
                <a:gd name="T3" fmla="*/ 2 h 2"/>
                <a:gd name="T4" fmla="*/ 53 w 53"/>
                <a:gd name="T5" fmla="*/ 1 h 2"/>
                <a:gd name="T6" fmla="*/ 3 w 53"/>
                <a:gd name="T7" fmla="*/ 2 h 2"/>
              </a:gdLst>
              <a:ahLst/>
              <a:cxnLst>
                <a:cxn ang="0">
                  <a:pos x="T0" y="T1"/>
                </a:cxn>
                <a:cxn ang="0">
                  <a:pos x="T2" y="T3"/>
                </a:cxn>
                <a:cxn ang="0">
                  <a:pos x="T4" y="T5"/>
                </a:cxn>
                <a:cxn ang="0">
                  <a:pos x="T6" y="T7"/>
                </a:cxn>
              </a:cxnLst>
              <a:rect l="0" t="0" r="r" b="b"/>
              <a:pathLst>
                <a:path w="53" h="2">
                  <a:moveTo>
                    <a:pt x="3" y="2"/>
                  </a:moveTo>
                  <a:lnTo>
                    <a:pt x="3" y="2"/>
                  </a:lnTo>
                  <a:cubicBezTo>
                    <a:pt x="21" y="2"/>
                    <a:pt x="36" y="2"/>
                    <a:pt x="53" y="1"/>
                  </a:cubicBezTo>
                  <a:cubicBezTo>
                    <a:pt x="46" y="1"/>
                    <a:pt x="0" y="0"/>
                    <a:pt x="3"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8" name="Freeform 96"/>
            <p:cNvSpPr>
              <a:spLocks/>
            </p:cNvSpPr>
            <p:nvPr/>
          </p:nvSpPr>
          <p:spPr bwMode="invGray">
            <a:xfrm>
              <a:off x="4703763" y="2722563"/>
              <a:ext cx="84138" cy="1587"/>
            </a:xfrm>
            <a:custGeom>
              <a:avLst/>
              <a:gdLst>
                <a:gd name="T0" fmla="*/ 3 w 44"/>
                <a:gd name="T1" fmla="*/ 1 h 1"/>
                <a:gd name="T2" fmla="*/ 3 w 44"/>
                <a:gd name="T3" fmla="*/ 1 h 1"/>
                <a:gd name="T4" fmla="*/ 44 w 44"/>
                <a:gd name="T5" fmla="*/ 0 h 1"/>
                <a:gd name="T6" fmla="*/ 0 w 44"/>
                <a:gd name="T7" fmla="*/ 0 h 1"/>
                <a:gd name="T8" fmla="*/ 3 w 44"/>
                <a:gd name="T9" fmla="*/ 1 h 1"/>
              </a:gdLst>
              <a:ahLst/>
              <a:cxnLst>
                <a:cxn ang="0">
                  <a:pos x="T0" y="T1"/>
                </a:cxn>
                <a:cxn ang="0">
                  <a:pos x="T2" y="T3"/>
                </a:cxn>
                <a:cxn ang="0">
                  <a:pos x="T4" y="T5"/>
                </a:cxn>
                <a:cxn ang="0">
                  <a:pos x="T6" y="T7"/>
                </a:cxn>
                <a:cxn ang="0">
                  <a:pos x="T8" y="T9"/>
                </a:cxn>
              </a:cxnLst>
              <a:rect l="0" t="0" r="r" b="b"/>
              <a:pathLst>
                <a:path w="44" h="1">
                  <a:moveTo>
                    <a:pt x="3" y="1"/>
                  </a:moveTo>
                  <a:lnTo>
                    <a:pt x="3" y="1"/>
                  </a:lnTo>
                  <a:lnTo>
                    <a:pt x="44" y="0"/>
                  </a:lnTo>
                  <a:lnTo>
                    <a:pt x="0" y="0"/>
                  </a:lnTo>
                  <a:lnTo>
                    <a:pt x="3"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9" name="Freeform 97"/>
            <p:cNvSpPr>
              <a:spLocks/>
            </p:cNvSpPr>
            <p:nvPr/>
          </p:nvSpPr>
          <p:spPr bwMode="invGray">
            <a:xfrm>
              <a:off x="4264025" y="2713038"/>
              <a:ext cx="77788" cy="4762"/>
            </a:xfrm>
            <a:custGeom>
              <a:avLst/>
              <a:gdLst>
                <a:gd name="T0" fmla="*/ 41 w 41"/>
                <a:gd name="T1" fmla="*/ 1 h 2"/>
                <a:gd name="T2" fmla="*/ 41 w 41"/>
                <a:gd name="T3" fmla="*/ 1 h 2"/>
                <a:gd name="T4" fmla="*/ 34 w 41"/>
                <a:gd name="T5" fmla="*/ 0 h 2"/>
                <a:gd name="T6" fmla="*/ 0 w 41"/>
                <a:gd name="T7" fmla="*/ 1 h 2"/>
                <a:gd name="T8" fmla="*/ 7 w 41"/>
                <a:gd name="T9" fmla="*/ 2 h 2"/>
                <a:gd name="T10" fmla="*/ 41 w 41"/>
                <a:gd name="T11" fmla="*/ 1 h 2"/>
              </a:gdLst>
              <a:ahLst/>
              <a:cxnLst>
                <a:cxn ang="0">
                  <a:pos x="T0" y="T1"/>
                </a:cxn>
                <a:cxn ang="0">
                  <a:pos x="T2" y="T3"/>
                </a:cxn>
                <a:cxn ang="0">
                  <a:pos x="T4" y="T5"/>
                </a:cxn>
                <a:cxn ang="0">
                  <a:pos x="T6" y="T7"/>
                </a:cxn>
                <a:cxn ang="0">
                  <a:pos x="T8" y="T9"/>
                </a:cxn>
                <a:cxn ang="0">
                  <a:pos x="T10" y="T11"/>
                </a:cxn>
              </a:cxnLst>
              <a:rect l="0" t="0" r="r" b="b"/>
              <a:pathLst>
                <a:path w="41" h="2">
                  <a:moveTo>
                    <a:pt x="41" y="1"/>
                  </a:moveTo>
                  <a:lnTo>
                    <a:pt x="41" y="1"/>
                  </a:lnTo>
                  <a:lnTo>
                    <a:pt x="34" y="0"/>
                  </a:lnTo>
                  <a:lnTo>
                    <a:pt x="0" y="1"/>
                  </a:lnTo>
                  <a:lnTo>
                    <a:pt x="7" y="2"/>
                  </a:lnTo>
                  <a:lnTo>
                    <a:pt x="4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0" name="Freeform 98"/>
            <p:cNvSpPr>
              <a:spLocks/>
            </p:cNvSpPr>
            <p:nvPr/>
          </p:nvSpPr>
          <p:spPr bwMode="invGray">
            <a:xfrm>
              <a:off x="4800600" y="2822575"/>
              <a:ext cx="117475" cy="7937"/>
            </a:xfrm>
            <a:custGeom>
              <a:avLst/>
              <a:gdLst>
                <a:gd name="T0" fmla="*/ 11 w 61"/>
                <a:gd name="T1" fmla="*/ 2 h 3"/>
                <a:gd name="T2" fmla="*/ 11 w 61"/>
                <a:gd name="T3" fmla="*/ 2 h 3"/>
                <a:gd name="T4" fmla="*/ 54 w 61"/>
                <a:gd name="T5" fmla="*/ 0 h 3"/>
                <a:gd name="T6" fmla="*/ 0 w 61"/>
                <a:gd name="T7" fmla="*/ 0 h 3"/>
                <a:gd name="T8" fmla="*/ 46 w 61"/>
                <a:gd name="T9" fmla="*/ 0 h 3"/>
                <a:gd name="T10" fmla="*/ 11 w 61"/>
                <a:gd name="T11" fmla="*/ 2 h 3"/>
              </a:gdLst>
              <a:ahLst/>
              <a:cxnLst>
                <a:cxn ang="0">
                  <a:pos x="T0" y="T1"/>
                </a:cxn>
                <a:cxn ang="0">
                  <a:pos x="T2" y="T3"/>
                </a:cxn>
                <a:cxn ang="0">
                  <a:pos x="T4" y="T5"/>
                </a:cxn>
                <a:cxn ang="0">
                  <a:pos x="T6" y="T7"/>
                </a:cxn>
                <a:cxn ang="0">
                  <a:pos x="T8" y="T9"/>
                </a:cxn>
                <a:cxn ang="0">
                  <a:pos x="T10" y="T11"/>
                </a:cxn>
              </a:cxnLst>
              <a:rect l="0" t="0" r="r" b="b"/>
              <a:pathLst>
                <a:path w="61" h="3">
                  <a:moveTo>
                    <a:pt x="11" y="2"/>
                  </a:moveTo>
                  <a:lnTo>
                    <a:pt x="11" y="2"/>
                  </a:lnTo>
                  <a:cubicBezTo>
                    <a:pt x="39" y="3"/>
                    <a:pt x="61" y="0"/>
                    <a:pt x="54" y="0"/>
                  </a:cubicBezTo>
                  <a:lnTo>
                    <a:pt x="0" y="0"/>
                  </a:lnTo>
                  <a:cubicBezTo>
                    <a:pt x="13" y="2"/>
                    <a:pt x="15" y="0"/>
                    <a:pt x="46" y="0"/>
                  </a:cubicBezTo>
                  <a:lnTo>
                    <a:pt x="11"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1" name="Freeform 99"/>
            <p:cNvSpPr>
              <a:spLocks/>
            </p:cNvSpPr>
            <p:nvPr/>
          </p:nvSpPr>
          <p:spPr bwMode="invGray">
            <a:xfrm>
              <a:off x="187325" y="2714625"/>
              <a:ext cx="1925638" cy="31750"/>
            </a:xfrm>
            <a:custGeom>
              <a:avLst/>
              <a:gdLst>
                <a:gd name="T0" fmla="*/ 746 w 1004"/>
                <a:gd name="T1" fmla="*/ 6 h 14"/>
                <a:gd name="T2" fmla="*/ 746 w 1004"/>
                <a:gd name="T3" fmla="*/ 6 h 14"/>
                <a:gd name="T4" fmla="*/ 820 w 1004"/>
                <a:gd name="T5" fmla="*/ 7 h 14"/>
                <a:gd name="T6" fmla="*/ 800 w 1004"/>
                <a:gd name="T7" fmla="*/ 8 h 14"/>
                <a:gd name="T8" fmla="*/ 847 w 1004"/>
                <a:gd name="T9" fmla="*/ 5 h 14"/>
                <a:gd name="T10" fmla="*/ 769 w 1004"/>
                <a:gd name="T11" fmla="*/ 11 h 14"/>
                <a:gd name="T12" fmla="*/ 918 w 1004"/>
                <a:gd name="T13" fmla="*/ 9 h 14"/>
                <a:gd name="T14" fmla="*/ 876 w 1004"/>
                <a:gd name="T15" fmla="*/ 7 h 14"/>
                <a:gd name="T16" fmla="*/ 981 w 1004"/>
                <a:gd name="T17" fmla="*/ 5 h 14"/>
                <a:gd name="T18" fmla="*/ 989 w 1004"/>
                <a:gd name="T19" fmla="*/ 2 h 14"/>
                <a:gd name="T20" fmla="*/ 997 w 1004"/>
                <a:gd name="T21" fmla="*/ 2 h 14"/>
                <a:gd name="T22" fmla="*/ 1004 w 1004"/>
                <a:gd name="T23" fmla="*/ 2 h 14"/>
                <a:gd name="T24" fmla="*/ 999 w 1004"/>
                <a:gd name="T25" fmla="*/ 2 h 14"/>
                <a:gd name="T26" fmla="*/ 994 w 1004"/>
                <a:gd name="T27" fmla="*/ 1 h 14"/>
                <a:gd name="T28" fmla="*/ 904 w 1004"/>
                <a:gd name="T29" fmla="*/ 0 h 14"/>
                <a:gd name="T30" fmla="*/ 791 w 1004"/>
                <a:gd name="T31" fmla="*/ 2 h 14"/>
                <a:gd name="T32" fmla="*/ 756 w 1004"/>
                <a:gd name="T33" fmla="*/ 2 h 14"/>
                <a:gd name="T34" fmla="*/ 743 w 1004"/>
                <a:gd name="T35" fmla="*/ 2 h 14"/>
                <a:gd name="T36" fmla="*/ 764 w 1004"/>
                <a:gd name="T37" fmla="*/ 1 h 14"/>
                <a:gd name="T38" fmla="*/ 697 w 1004"/>
                <a:gd name="T39" fmla="*/ 2 h 14"/>
                <a:gd name="T40" fmla="*/ 570 w 1004"/>
                <a:gd name="T41" fmla="*/ 3 h 14"/>
                <a:gd name="T42" fmla="*/ 559 w 1004"/>
                <a:gd name="T43" fmla="*/ 2 h 14"/>
                <a:gd name="T44" fmla="*/ 554 w 1004"/>
                <a:gd name="T45" fmla="*/ 3 h 14"/>
                <a:gd name="T46" fmla="*/ 0 w 1004"/>
                <a:gd name="T47" fmla="*/ 4 h 14"/>
                <a:gd name="T48" fmla="*/ 79 w 1004"/>
                <a:gd name="T49" fmla="*/ 5 h 14"/>
                <a:gd name="T50" fmla="*/ 113 w 1004"/>
                <a:gd name="T51" fmla="*/ 8 h 14"/>
                <a:gd name="T52" fmla="*/ 49 w 1004"/>
                <a:gd name="T53" fmla="*/ 8 h 14"/>
                <a:gd name="T54" fmla="*/ 64 w 1004"/>
                <a:gd name="T55" fmla="*/ 12 h 14"/>
                <a:gd name="T56" fmla="*/ 213 w 1004"/>
                <a:gd name="T57" fmla="*/ 8 h 14"/>
                <a:gd name="T58" fmla="*/ 234 w 1004"/>
                <a:gd name="T59" fmla="*/ 11 h 14"/>
                <a:gd name="T60" fmla="*/ 223 w 1004"/>
                <a:gd name="T61" fmla="*/ 11 h 14"/>
                <a:gd name="T62" fmla="*/ 324 w 1004"/>
                <a:gd name="T63" fmla="*/ 10 h 14"/>
                <a:gd name="T64" fmla="*/ 322 w 1004"/>
                <a:gd name="T65" fmla="*/ 12 h 14"/>
                <a:gd name="T66" fmla="*/ 454 w 1004"/>
                <a:gd name="T67" fmla="*/ 10 h 14"/>
                <a:gd name="T68" fmla="*/ 452 w 1004"/>
                <a:gd name="T69" fmla="*/ 11 h 14"/>
                <a:gd name="T70" fmla="*/ 620 w 1004"/>
                <a:gd name="T71" fmla="*/ 9 h 14"/>
                <a:gd name="T72" fmla="*/ 568 w 1004"/>
                <a:gd name="T73" fmla="*/ 11 h 14"/>
                <a:gd name="T74" fmla="*/ 643 w 1004"/>
                <a:gd name="T75" fmla="*/ 10 h 14"/>
                <a:gd name="T76" fmla="*/ 622 w 1004"/>
                <a:gd name="T77" fmla="*/ 12 h 14"/>
                <a:gd name="T78" fmla="*/ 758 w 1004"/>
                <a:gd name="T79" fmla="*/ 8 h 14"/>
                <a:gd name="T80" fmla="*/ 746 w 1004"/>
                <a:gd name="T81"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04" h="14">
                  <a:moveTo>
                    <a:pt x="746" y="6"/>
                  </a:moveTo>
                  <a:lnTo>
                    <a:pt x="746" y="6"/>
                  </a:lnTo>
                  <a:cubicBezTo>
                    <a:pt x="758" y="5"/>
                    <a:pt x="817" y="5"/>
                    <a:pt x="820" y="7"/>
                  </a:cubicBezTo>
                  <a:cubicBezTo>
                    <a:pt x="812" y="7"/>
                    <a:pt x="780" y="8"/>
                    <a:pt x="800" y="8"/>
                  </a:cubicBezTo>
                  <a:lnTo>
                    <a:pt x="847" y="5"/>
                  </a:lnTo>
                  <a:cubicBezTo>
                    <a:pt x="909" y="7"/>
                    <a:pt x="800" y="10"/>
                    <a:pt x="769" y="11"/>
                  </a:cubicBezTo>
                  <a:cubicBezTo>
                    <a:pt x="832" y="11"/>
                    <a:pt x="851" y="9"/>
                    <a:pt x="918" y="9"/>
                  </a:cubicBezTo>
                  <a:cubicBezTo>
                    <a:pt x="899" y="9"/>
                    <a:pt x="886" y="8"/>
                    <a:pt x="876" y="7"/>
                  </a:cubicBezTo>
                  <a:cubicBezTo>
                    <a:pt x="873" y="5"/>
                    <a:pt x="936" y="6"/>
                    <a:pt x="981" y="5"/>
                  </a:cubicBezTo>
                  <a:cubicBezTo>
                    <a:pt x="952" y="4"/>
                    <a:pt x="969" y="3"/>
                    <a:pt x="989" y="2"/>
                  </a:cubicBezTo>
                  <a:cubicBezTo>
                    <a:pt x="993" y="2"/>
                    <a:pt x="996" y="2"/>
                    <a:pt x="997" y="2"/>
                  </a:cubicBezTo>
                  <a:lnTo>
                    <a:pt x="1004" y="2"/>
                  </a:lnTo>
                  <a:lnTo>
                    <a:pt x="999" y="2"/>
                  </a:lnTo>
                  <a:cubicBezTo>
                    <a:pt x="999" y="1"/>
                    <a:pt x="998" y="1"/>
                    <a:pt x="994" y="1"/>
                  </a:cubicBezTo>
                  <a:cubicBezTo>
                    <a:pt x="957" y="1"/>
                    <a:pt x="928" y="0"/>
                    <a:pt x="904" y="0"/>
                  </a:cubicBezTo>
                  <a:cubicBezTo>
                    <a:pt x="928" y="3"/>
                    <a:pt x="822" y="1"/>
                    <a:pt x="791" y="2"/>
                  </a:cubicBezTo>
                  <a:lnTo>
                    <a:pt x="756" y="2"/>
                  </a:lnTo>
                  <a:lnTo>
                    <a:pt x="743" y="2"/>
                  </a:lnTo>
                  <a:cubicBezTo>
                    <a:pt x="740" y="2"/>
                    <a:pt x="744" y="1"/>
                    <a:pt x="764" y="1"/>
                  </a:cubicBezTo>
                  <a:cubicBezTo>
                    <a:pt x="747" y="1"/>
                    <a:pt x="692" y="1"/>
                    <a:pt x="697" y="2"/>
                  </a:cubicBezTo>
                  <a:lnTo>
                    <a:pt x="570" y="3"/>
                  </a:lnTo>
                  <a:cubicBezTo>
                    <a:pt x="566" y="3"/>
                    <a:pt x="562" y="2"/>
                    <a:pt x="559" y="2"/>
                  </a:cubicBezTo>
                  <a:cubicBezTo>
                    <a:pt x="554" y="2"/>
                    <a:pt x="554" y="3"/>
                    <a:pt x="554" y="3"/>
                  </a:cubicBezTo>
                  <a:lnTo>
                    <a:pt x="0" y="4"/>
                  </a:lnTo>
                  <a:lnTo>
                    <a:pt x="79" y="5"/>
                  </a:lnTo>
                  <a:cubicBezTo>
                    <a:pt x="37" y="8"/>
                    <a:pt x="125" y="6"/>
                    <a:pt x="113" y="8"/>
                  </a:cubicBezTo>
                  <a:cubicBezTo>
                    <a:pt x="94" y="9"/>
                    <a:pt x="66" y="9"/>
                    <a:pt x="49" y="8"/>
                  </a:cubicBezTo>
                  <a:cubicBezTo>
                    <a:pt x="43" y="9"/>
                    <a:pt x="67" y="10"/>
                    <a:pt x="64" y="12"/>
                  </a:cubicBezTo>
                  <a:cubicBezTo>
                    <a:pt x="134" y="13"/>
                    <a:pt x="145" y="7"/>
                    <a:pt x="213" y="8"/>
                  </a:cubicBezTo>
                  <a:cubicBezTo>
                    <a:pt x="210" y="10"/>
                    <a:pt x="189" y="11"/>
                    <a:pt x="234" y="11"/>
                  </a:cubicBezTo>
                  <a:lnTo>
                    <a:pt x="223" y="11"/>
                  </a:lnTo>
                  <a:cubicBezTo>
                    <a:pt x="294" y="9"/>
                    <a:pt x="278" y="14"/>
                    <a:pt x="324" y="10"/>
                  </a:cubicBezTo>
                  <a:lnTo>
                    <a:pt x="322" y="12"/>
                  </a:lnTo>
                  <a:cubicBezTo>
                    <a:pt x="355" y="11"/>
                    <a:pt x="418" y="11"/>
                    <a:pt x="454" y="10"/>
                  </a:cubicBezTo>
                  <a:lnTo>
                    <a:pt x="452" y="11"/>
                  </a:lnTo>
                  <a:cubicBezTo>
                    <a:pt x="551" y="8"/>
                    <a:pt x="508" y="10"/>
                    <a:pt x="620" y="9"/>
                  </a:cubicBezTo>
                  <a:lnTo>
                    <a:pt x="568" y="11"/>
                  </a:lnTo>
                  <a:cubicBezTo>
                    <a:pt x="607" y="12"/>
                    <a:pt x="616" y="10"/>
                    <a:pt x="643" y="10"/>
                  </a:cubicBezTo>
                  <a:cubicBezTo>
                    <a:pt x="641" y="10"/>
                    <a:pt x="648" y="12"/>
                    <a:pt x="622" y="12"/>
                  </a:cubicBezTo>
                  <a:lnTo>
                    <a:pt x="758" y="8"/>
                  </a:lnTo>
                  <a:cubicBezTo>
                    <a:pt x="790" y="7"/>
                    <a:pt x="751" y="7"/>
                    <a:pt x="746"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2" name="Freeform 100"/>
            <p:cNvSpPr>
              <a:spLocks/>
            </p:cNvSpPr>
            <p:nvPr/>
          </p:nvSpPr>
          <p:spPr bwMode="invGray">
            <a:xfrm>
              <a:off x="1947862" y="2735263"/>
              <a:ext cx="47625" cy="0"/>
            </a:xfrm>
            <a:custGeom>
              <a:avLst/>
              <a:gdLst>
                <a:gd name="T0" fmla="*/ 0 w 25"/>
                <a:gd name="T1" fmla="*/ 0 w 25"/>
                <a:gd name="T2" fmla="*/ 25 w 25"/>
                <a:gd name="T3" fmla="*/ 0 w 25"/>
              </a:gdLst>
              <a:ahLst/>
              <a:cxnLst>
                <a:cxn ang="0">
                  <a:pos x="T0" y="0"/>
                </a:cxn>
                <a:cxn ang="0">
                  <a:pos x="T1" y="0"/>
                </a:cxn>
                <a:cxn ang="0">
                  <a:pos x="T2" y="0"/>
                </a:cxn>
                <a:cxn ang="0">
                  <a:pos x="T3" y="0"/>
                </a:cxn>
              </a:cxnLst>
              <a:rect l="0" t="0" r="r" b="b"/>
              <a:pathLst>
                <a:path w="25">
                  <a:moveTo>
                    <a:pt x="0" y="0"/>
                  </a:moveTo>
                  <a:lnTo>
                    <a:pt x="0" y="0"/>
                  </a:lnTo>
                  <a:lnTo>
                    <a:pt x="25"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3" name="Freeform 101"/>
            <p:cNvSpPr>
              <a:spLocks/>
            </p:cNvSpPr>
            <p:nvPr/>
          </p:nvSpPr>
          <p:spPr bwMode="invGray">
            <a:xfrm>
              <a:off x="112712" y="2724150"/>
              <a:ext cx="74613" cy="0"/>
            </a:xfrm>
            <a:custGeom>
              <a:avLst/>
              <a:gdLst>
                <a:gd name="T0" fmla="*/ 0 w 39"/>
                <a:gd name="T1" fmla="*/ 0 w 39"/>
                <a:gd name="T2" fmla="*/ 39 w 39"/>
                <a:gd name="T3" fmla="*/ 0 w 39"/>
              </a:gdLst>
              <a:ahLst/>
              <a:cxnLst>
                <a:cxn ang="0">
                  <a:pos x="T0" y="0"/>
                </a:cxn>
                <a:cxn ang="0">
                  <a:pos x="T1" y="0"/>
                </a:cxn>
                <a:cxn ang="0">
                  <a:pos x="T2" y="0"/>
                </a:cxn>
                <a:cxn ang="0">
                  <a:pos x="T3" y="0"/>
                </a:cxn>
              </a:cxnLst>
              <a:rect l="0" t="0" r="r" b="b"/>
              <a:pathLst>
                <a:path w="39">
                  <a:moveTo>
                    <a:pt x="0" y="0"/>
                  </a:moveTo>
                  <a:lnTo>
                    <a:pt x="0" y="0"/>
                  </a:lnTo>
                  <a:lnTo>
                    <a:pt x="39" y="0"/>
                  </a:lnTo>
                  <a:cubicBezTo>
                    <a:pt x="27" y="0"/>
                    <a:pt x="14"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4" name="Freeform 102"/>
            <p:cNvSpPr>
              <a:spLocks/>
            </p:cNvSpPr>
            <p:nvPr/>
          </p:nvSpPr>
          <p:spPr bwMode="invGray">
            <a:xfrm>
              <a:off x="2187575" y="2717800"/>
              <a:ext cx="176213" cy="6350"/>
            </a:xfrm>
            <a:custGeom>
              <a:avLst/>
              <a:gdLst>
                <a:gd name="T0" fmla="*/ 71 w 92"/>
                <a:gd name="T1" fmla="*/ 3 h 3"/>
                <a:gd name="T2" fmla="*/ 71 w 92"/>
                <a:gd name="T3" fmla="*/ 3 h 3"/>
                <a:gd name="T4" fmla="*/ 92 w 92"/>
                <a:gd name="T5" fmla="*/ 0 h 3"/>
                <a:gd name="T6" fmla="*/ 8 w 92"/>
                <a:gd name="T7" fmla="*/ 1 h 3"/>
                <a:gd name="T8" fmla="*/ 2 w 92"/>
                <a:gd name="T9" fmla="*/ 3 h 3"/>
                <a:gd name="T10" fmla="*/ 71 w 92"/>
                <a:gd name="T11" fmla="*/ 3 h 3"/>
              </a:gdLst>
              <a:ahLst/>
              <a:cxnLst>
                <a:cxn ang="0">
                  <a:pos x="T0" y="T1"/>
                </a:cxn>
                <a:cxn ang="0">
                  <a:pos x="T2" y="T3"/>
                </a:cxn>
                <a:cxn ang="0">
                  <a:pos x="T4" y="T5"/>
                </a:cxn>
                <a:cxn ang="0">
                  <a:pos x="T6" y="T7"/>
                </a:cxn>
                <a:cxn ang="0">
                  <a:pos x="T8" y="T9"/>
                </a:cxn>
                <a:cxn ang="0">
                  <a:pos x="T10" y="T11"/>
                </a:cxn>
              </a:cxnLst>
              <a:rect l="0" t="0" r="r" b="b"/>
              <a:pathLst>
                <a:path w="92" h="3">
                  <a:moveTo>
                    <a:pt x="71" y="3"/>
                  </a:moveTo>
                  <a:lnTo>
                    <a:pt x="71" y="3"/>
                  </a:lnTo>
                  <a:cubicBezTo>
                    <a:pt x="47" y="2"/>
                    <a:pt x="88" y="1"/>
                    <a:pt x="92" y="0"/>
                  </a:cubicBezTo>
                  <a:lnTo>
                    <a:pt x="8" y="1"/>
                  </a:lnTo>
                  <a:cubicBezTo>
                    <a:pt x="8" y="1"/>
                    <a:pt x="0" y="2"/>
                    <a:pt x="2" y="3"/>
                  </a:cubicBezTo>
                  <a:lnTo>
                    <a:pt x="71"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5" name="Freeform 103"/>
            <p:cNvSpPr>
              <a:spLocks/>
            </p:cNvSpPr>
            <p:nvPr/>
          </p:nvSpPr>
          <p:spPr bwMode="invGray">
            <a:xfrm>
              <a:off x="2112962" y="2714625"/>
              <a:ext cx="90488" cy="4762"/>
            </a:xfrm>
            <a:custGeom>
              <a:avLst/>
              <a:gdLst>
                <a:gd name="T0" fmla="*/ 22 w 47"/>
                <a:gd name="T1" fmla="*/ 0 h 2"/>
                <a:gd name="T2" fmla="*/ 22 w 47"/>
                <a:gd name="T3" fmla="*/ 0 h 2"/>
                <a:gd name="T4" fmla="*/ 0 w 47"/>
                <a:gd name="T5" fmla="*/ 2 h 2"/>
                <a:gd name="T6" fmla="*/ 47 w 47"/>
                <a:gd name="T7" fmla="*/ 2 h 2"/>
                <a:gd name="T8" fmla="*/ 22 w 47"/>
                <a:gd name="T9" fmla="*/ 0 h 2"/>
              </a:gdLst>
              <a:ahLst/>
              <a:cxnLst>
                <a:cxn ang="0">
                  <a:pos x="T0" y="T1"/>
                </a:cxn>
                <a:cxn ang="0">
                  <a:pos x="T2" y="T3"/>
                </a:cxn>
                <a:cxn ang="0">
                  <a:pos x="T4" y="T5"/>
                </a:cxn>
                <a:cxn ang="0">
                  <a:pos x="T6" y="T7"/>
                </a:cxn>
                <a:cxn ang="0">
                  <a:pos x="T8" y="T9"/>
                </a:cxn>
              </a:cxnLst>
              <a:rect l="0" t="0" r="r" b="b"/>
              <a:pathLst>
                <a:path w="47" h="2">
                  <a:moveTo>
                    <a:pt x="22" y="0"/>
                  </a:moveTo>
                  <a:lnTo>
                    <a:pt x="22" y="0"/>
                  </a:lnTo>
                  <a:cubicBezTo>
                    <a:pt x="19" y="1"/>
                    <a:pt x="11" y="1"/>
                    <a:pt x="0" y="2"/>
                  </a:cubicBezTo>
                  <a:lnTo>
                    <a:pt x="47" y="2"/>
                  </a:lnTo>
                  <a:cubicBezTo>
                    <a:pt x="47" y="1"/>
                    <a:pt x="41" y="0"/>
                    <a:pt x="2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6" name="Freeform 104"/>
            <p:cNvSpPr>
              <a:spLocks/>
            </p:cNvSpPr>
            <p:nvPr/>
          </p:nvSpPr>
          <p:spPr bwMode="invGray">
            <a:xfrm>
              <a:off x="2101850" y="2811463"/>
              <a:ext cx="71438" cy="3175"/>
            </a:xfrm>
            <a:custGeom>
              <a:avLst/>
              <a:gdLst>
                <a:gd name="T0" fmla="*/ 37 w 37"/>
                <a:gd name="T1" fmla="*/ 0 h 1"/>
                <a:gd name="T2" fmla="*/ 37 w 37"/>
                <a:gd name="T3" fmla="*/ 0 h 1"/>
                <a:gd name="T4" fmla="*/ 22 w 37"/>
                <a:gd name="T5" fmla="*/ 1 h 1"/>
                <a:gd name="T6" fmla="*/ 0 w 37"/>
                <a:gd name="T7" fmla="*/ 1 h 1"/>
                <a:gd name="T8" fmla="*/ 37 w 37"/>
                <a:gd name="T9" fmla="*/ 0 h 1"/>
              </a:gdLst>
              <a:ahLst/>
              <a:cxnLst>
                <a:cxn ang="0">
                  <a:pos x="T0" y="T1"/>
                </a:cxn>
                <a:cxn ang="0">
                  <a:pos x="T2" y="T3"/>
                </a:cxn>
                <a:cxn ang="0">
                  <a:pos x="T4" y="T5"/>
                </a:cxn>
                <a:cxn ang="0">
                  <a:pos x="T6" y="T7"/>
                </a:cxn>
                <a:cxn ang="0">
                  <a:pos x="T8" y="T9"/>
                </a:cxn>
              </a:cxnLst>
              <a:rect l="0" t="0" r="r" b="b"/>
              <a:pathLst>
                <a:path w="37" h="1">
                  <a:moveTo>
                    <a:pt x="37" y="0"/>
                  </a:moveTo>
                  <a:lnTo>
                    <a:pt x="37" y="0"/>
                  </a:lnTo>
                  <a:lnTo>
                    <a:pt x="22" y="1"/>
                  </a:lnTo>
                  <a:lnTo>
                    <a:pt x="0" y="1"/>
                  </a:lnTo>
                  <a:lnTo>
                    <a:pt x="3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7" name="Freeform 105"/>
            <p:cNvSpPr>
              <a:spLocks/>
            </p:cNvSpPr>
            <p:nvPr/>
          </p:nvSpPr>
          <p:spPr bwMode="invGray">
            <a:xfrm>
              <a:off x="1724025" y="2805113"/>
              <a:ext cx="120650" cy="4762"/>
            </a:xfrm>
            <a:custGeom>
              <a:avLst/>
              <a:gdLst>
                <a:gd name="T0" fmla="*/ 0 w 63"/>
                <a:gd name="T1" fmla="*/ 0 h 2"/>
                <a:gd name="T2" fmla="*/ 0 w 63"/>
                <a:gd name="T3" fmla="*/ 0 h 2"/>
                <a:gd name="T4" fmla="*/ 63 w 63"/>
                <a:gd name="T5" fmla="*/ 0 h 2"/>
                <a:gd name="T6" fmla="*/ 0 w 63"/>
                <a:gd name="T7" fmla="*/ 0 h 2"/>
              </a:gdLst>
              <a:ahLst/>
              <a:cxnLst>
                <a:cxn ang="0">
                  <a:pos x="T0" y="T1"/>
                </a:cxn>
                <a:cxn ang="0">
                  <a:pos x="T2" y="T3"/>
                </a:cxn>
                <a:cxn ang="0">
                  <a:pos x="T4" y="T5"/>
                </a:cxn>
                <a:cxn ang="0">
                  <a:pos x="T6" y="T7"/>
                </a:cxn>
              </a:cxnLst>
              <a:rect l="0" t="0" r="r" b="b"/>
              <a:pathLst>
                <a:path w="63" h="2">
                  <a:moveTo>
                    <a:pt x="0" y="0"/>
                  </a:moveTo>
                  <a:lnTo>
                    <a:pt x="0" y="0"/>
                  </a:lnTo>
                  <a:cubicBezTo>
                    <a:pt x="18" y="2"/>
                    <a:pt x="52" y="1"/>
                    <a:pt x="63" y="0"/>
                  </a:cubicBezTo>
                  <a:cubicBezTo>
                    <a:pt x="24" y="0"/>
                    <a:pt x="41"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8" name="Freeform 106"/>
            <p:cNvSpPr>
              <a:spLocks/>
            </p:cNvSpPr>
            <p:nvPr/>
          </p:nvSpPr>
          <p:spPr bwMode="invGray">
            <a:xfrm>
              <a:off x="1744662" y="2833688"/>
              <a:ext cx="73025" cy="3175"/>
            </a:xfrm>
            <a:custGeom>
              <a:avLst/>
              <a:gdLst>
                <a:gd name="T0" fmla="*/ 38 w 38"/>
                <a:gd name="T1" fmla="*/ 0 h 1"/>
                <a:gd name="T2" fmla="*/ 38 w 38"/>
                <a:gd name="T3" fmla="*/ 0 h 1"/>
                <a:gd name="T4" fmla="*/ 0 w 38"/>
                <a:gd name="T5" fmla="*/ 1 h 1"/>
                <a:gd name="T6" fmla="*/ 3 w 38"/>
                <a:gd name="T7" fmla="*/ 1 h 1"/>
                <a:gd name="T8" fmla="*/ 38 w 38"/>
                <a:gd name="T9" fmla="*/ 0 h 1"/>
              </a:gdLst>
              <a:ahLst/>
              <a:cxnLst>
                <a:cxn ang="0">
                  <a:pos x="T0" y="T1"/>
                </a:cxn>
                <a:cxn ang="0">
                  <a:pos x="T2" y="T3"/>
                </a:cxn>
                <a:cxn ang="0">
                  <a:pos x="T4" y="T5"/>
                </a:cxn>
                <a:cxn ang="0">
                  <a:pos x="T6" y="T7"/>
                </a:cxn>
                <a:cxn ang="0">
                  <a:pos x="T8" y="T9"/>
                </a:cxn>
              </a:cxnLst>
              <a:rect l="0" t="0" r="r" b="b"/>
              <a:pathLst>
                <a:path w="38" h="1">
                  <a:moveTo>
                    <a:pt x="38" y="0"/>
                  </a:moveTo>
                  <a:lnTo>
                    <a:pt x="38" y="0"/>
                  </a:lnTo>
                  <a:lnTo>
                    <a:pt x="0" y="1"/>
                  </a:lnTo>
                  <a:lnTo>
                    <a:pt x="3" y="1"/>
                  </a:lnTo>
                  <a:lnTo>
                    <a:pt x="3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9" name="Freeform 107"/>
            <p:cNvSpPr>
              <a:spLocks/>
            </p:cNvSpPr>
            <p:nvPr/>
          </p:nvSpPr>
          <p:spPr bwMode="invGray">
            <a:xfrm>
              <a:off x="-474663" y="2741613"/>
              <a:ext cx="34925" cy="0"/>
            </a:xfrm>
            <a:custGeom>
              <a:avLst/>
              <a:gdLst>
                <a:gd name="T0" fmla="*/ 18 w 18"/>
                <a:gd name="T1" fmla="*/ 18 w 18"/>
                <a:gd name="T2" fmla="*/ 0 w 18"/>
                <a:gd name="T3" fmla="*/ 18 w 18"/>
              </a:gdLst>
              <a:ahLst/>
              <a:cxnLst>
                <a:cxn ang="0">
                  <a:pos x="T0" y="0"/>
                </a:cxn>
                <a:cxn ang="0">
                  <a:pos x="T1" y="0"/>
                </a:cxn>
                <a:cxn ang="0">
                  <a:pos x="T2" y="0"/>
                </a:cxn>
                <a:cxn ang="0">
                  <a:pos x="T3" y="0"/>
                </a:cxn>
              </a:cxnLst>
              <a:rect l="0" t="0" r="r" b="b"/>
              <a:pathLst>
                <a:path w="18">
                  <a:moveTo>
                    <a:pt x="18" y="0"/>
                  </a:moveTo>
                  <a:lnTo>
                    <a:pt x="18" y="0"/>
                  </a:lnTo>
                  <a:lnTo>
                    <a:pt x="0" y="0"/>
                  </a:lnTo>
                  <a:lnTo>
                    <a:pt x="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0" name="Freeform 108"/>
            <p:cNvSpPr>
              <a:spLocks/>
            </p:cNvSpPr>
            <p:nvPr/>
          </p:nvSpPr>
          <p:spPr bwMode="invGray">
            <a:xfrm>
              <a:off x="-947738" y="2725738"/>
              <a:ext cx="1239838" cy="19050"/>
            </a:xfrm>
            <a:custGeom>
              <a:avLst/>
              <a:gdLst>
                <a:gd name="T0" fmla="*/ 588 w 647"/>
                <a:gd name="T1" fmla="*/ 5 h 8"/>
                <a:gd name="T2" fmla="*/ 588 w 647"/>
                <a:gd name="T3" fmla="*/ 5 h 8"/>
                <a:gd name="T4" fmla="*/ 619 w 647"/>
                <a:gd name="T5" fmla="*/ 0 h 8"/>
                <a:gd name="T6" fmla="*/ 570 w 647"/>
                <a:gd name="T7" fmla="*/ 1 h 8"/>
                <a:gd name="T8" fmla="*/ 574 w 647"/>
                <a:gd name="T9" fmla="*/ 0 h 8"/>
                <a:gd name="T10" fmla="*/ 515 w 647"/>
                <a:gd name="T11" fmla="*/ 1 h 8"/>
                <a:gd name="T12" fmla="*/ 533 w 647"/>
                <a:gd name="T13" fmla="*/ 3 h 8"/>
                <a:gd name="T14" fmla="*/ 450 w 647"/>
                <a:gd name="T15" fmla="*/ 0 h 8"/>
                <a:gd name="T16" fmla="*/ 361 w 647"/>
                <a:gd name="T17" fmla="*/ 0 h 8"/>
                <a:gd name="T18" fmla="*/ 368 w 647"/>
                <a:gd name="T19" fmla="*/ 0 h 8"/>
                <a:gd name="T20" fmla="*/ 355 w 647"/>
                <a:gd name="T21" fmla="*/ 0 h 8"/>
                <a:gd name="T22" fmla="*/ 55 w 647"/>
                <a:gd name="T23" fmla="*/ 1 h 8"/>
                <a:gd name="T24" fmla="*/ 45 w 647"/>
                <a:gd name="T25" fmla="*/ 6 h 8"/>
                <a:gd name="T26" fmla="*/ 207 w 647"/>
                <a:gd name="T27" fmla="*/ 5 h 8"/>
                <a:gd name="T28" fmla="*/ 214 w 647"/>
                <a:gd name="T29" fmla="*/ 6 h 8"/>
                <a:gd name="T30" fmla="*/ 250 w 647"/>
                <a:gd name="T31" fmla="*/ 4 h 8"/>
                <a:gd name="T32" fmla="*/ 216 w 647"/>
                <a:gd name="T33" fmla="*/ 3 h 8"/>
                <a:gd name="T34" fmla="*/ 393 w 647"/>
                <a:gd name="T35" fmla="*/ 3 h 8"/>
                <a:gd name="T36" fmla="*/ 265 w 647"/>
                <a:gd name="T37" fmla="*/ 5 h 8"/>
                <a:gd name="T38" fmla="*/ 265 w 647"/>
                <a:gd name="T39" fmla="*/ 7 h 8"/>
                <a:gd name="T40" fmla="*/ 588 w 647"/>
                <a:gd name="T4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7" h="8">
                  <a:moveTo>
                    <a:pt x="588" y="5"/>
                  </a:moveTo>
                  <a:lnTo>
                    <a:pt x="588" y="5"/>
                  </a:lnTo>
                  <a:cubicBezTo>
                    <a:pt x="499" y="3"/>
                    <a:pt x="647" y="3"/>
                    <a:pt x="619" y="0"/>
                  </a:cubicBezTo>
                  <a:lnTo>
                    <a:pt x="570" y="1"/>
                  </a:lnTo>
                  <a:lnTo>
                    <a:pt x="574" y="0"/>
                  </a:lnTo>
                  <a:lnTo>
                    <a:pt x="515" y="1"/>
                  </a:lnTo>
                  <a:cubicBezTo>
                    <a:pt x="527" y="2"/>
                    <a:pt x="536" y="2"/>
                    <a:pt x="533" y="3"/>
                  </a:cubicBezTo>
                  <a:cubicBezTo>
                    <a:pt x="454" y="3"/>
                    <a:pt x="508" y="2"/>
                    <a:pt x="450" y="0"/>
                  </a:cubicBezTo>
                  <a:lnTo>
                    <a:pt x="361" y="0"/>
                  </a:lnTo>
                  <a:lnTo>
                    <a:pt x="368" y="0"/>
                  </a:lnTo>
                  <a:cubicBezTo>
                    <a:pt x="361" y="0"/>
                    <a:pt x="357" y="0"/>
                    <a:pt x="355" y="0"/>
                  </a:cubicBezTo>
                  <a:lnTo>
                    <a:pt x="55" y="1"/>
                  </a:lnTo>
                  <a:cubicBezTo>
                    <a:pt x="0" y="3"/>
                    <a:pt x="85" y="4"/>
                    <a:pt x="45" y="6"/>
                  </a:cubicBezTo>
                  <a:cubicBezTo>
                    <a:pt x="108" y="6"/>
                    <a:pt x="202" y="8"/>
                    <a:pt x="207" y="5"/>
                  </a:cubicBezTo>
                  <a:cubicBezTo>
                    <a:pt x="205" y="5"/>
                    <a:pt x="201" y="6"/>
                    <a:pt x="214" y="6"/>
                  </a:cubicBezTo>
                  <a:lnTo>
                    <a:pt x="250" y="4"/>
                  </a:lnTo>
                  <a:lnTo>
                    <a:pt x="216" y="3"/>
                  </a:lnTo>
                  <a:cubicBezTo>
                    <a:pt x="252" y="1"/>
                    <a:pt x="371" y="1"/>
                    <a:pt x="393" y="3"/>
                  </a:cubicBezTo>
                  <a:cubicBezTo>
                    <a:pt x="325" y="4"/>
                    <a:pt x="359" y="6"/>
                    <a:pt x="265" y="5"/>
                  </a:cubicBezTo>
                  <a:cubicBezTo>
                    <a:pt x="269" y="6"/>
                    <a:pt x="286" y="7"/>
                    <a:pt x="265" y="7"/>
                  </a:cubicBezTo>
                  <a:cubicBezTo>
                    <a:pt x="375" y="6"/>
                    <a:pt x="474" y="8"/>
                    <a:pt x="588"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1" name="Freeform 109"/>
            <p:cNvSpPr>
              <a:spLocks/>
            </p:cNvSpPr>
            <p:nvPr/>
          </p:nvSpPr>
          <p:spPr bwMode="invGray">
            <a:xfrm>
              <a:off x="-1944688" y="2741613"/>
              <a:ext cx="4763" cy="0"/>
            </a:xfrm>
            <a:custGeom>
              <a:avLst/>
              <a:gdLst>
                <a:gd name="T0" fmla="*/ 1 w 2"/>
                <a:gd name="T1" fmla="*/ 1 w 2"/>
                <a:gd name="T2" fmla="*/ 2 w 2"/>
                <a:gd name="T3" fmla="*/ 1 w 2"/>
              </a:gdLst>
              <a:ahLst/>
              <a:cxnLst>
                <a:cxn ang="0">
                  <a:pos x="T0" y="0"/>
                </a:cxn>
                <a:cxn ang="0">
                  <a:pos x="T1" y="0"/>
                </a:cxn>
                <a:cxn ang="0">
                  <a:pos x="T2" y="0"/>
                </a:cxn>
                <a:cxn ang="0">
                  <a:pos x="T3" y="0"/>
                </a:cxn>
              </a:cxnLst>
              <a:rect l="0" t="0" r="r" b="b"/>
              <a:pathLst>
                <a:path w="2">
                  <a:moveTo>
                    <a:pt x="1" y="0"/>
                  </a:moveTo>
                  <a:lnTo>
                    <a:pt x="1" y="0"/>
                  </a:lnTo>
                  <a:lnTo>
                    <a:pt x="2" y="0"/>
                  </a:lnTo>
                  <a:cubicBezTo>
                    <a:pt x="0" y="0"/>
                    <a:pt x="0"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2" name="Freeform 110"/>
            <p:cNvSpPr>
              <a:spLocks/>
            </p:cNvSpPr>
            <p:nvPr/>
          </p:nvSpPr>
          <p:spPr bwMode="invGray">
            <a:xfrm>
              <a:off x="-1939925" y="2735263"/>
              <a:ext cx="173038" cy="6350"/>
            </a:xfrm>
            <a:custGeom>
              <a:avLst/>
              <a:gdLst>
                <a:gd name="T0" fmla="*/ 36 w 90"/>
                <a:gd name="T1" fmla="*/ 3 h 3"/>
                <a:gd name="T2" fmla="*/ 36 w 90"/>
                <a:gd name="T3" fmla="*/ 3 h 3"/>
                <a:gd name="T4" fmla="*/ 90 w 90"/>
                <a:gd name="T5" fmla="*/ 0 h 3"/>
                <a:gd name="T6" fmla="*/ 6 w 90"/>
                <a:gd name="T7" fmla="*/ 1 h 3"/>
                <a:gd name="T8" fmla="*/ 0 w 90"/>
                <a:gd name="T9" fmla="*/ 3 h 3"/>
                <a:gd name="T10" fmla="*/ 48 w 90"/>
                <a:gd name="T11" fmla="*/ 2 h 3"/>
                <a:gd name="T12" fmla="*/ 36 w 90"/>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90" h="3">
                  <a:moveTo>
                    <a:pt x="36" y="3"/>
                  </a:moveTo>
                  <a:lnTo>
                    <a:pt x="36" y="3"/>
                  </a:lnTo>
                  <a:lnTo>
                    <a:pt x="90" y="0"/>
                  </a:lnTo>
                  <a:lnTo>
                    <a:pt x="6" y="1"/>
                  </a:lnTo>
                  <a:lnTo>
                    <a:pt x="0" y="3"/>
                  </a:lnTo>
                  <a:cubicBezTo>
                    <a:pt x="8" y="2"/>
                    <a:pt x="37" y="1"/>
                    <a:pt x="48" y="2"/>
                  </a:cubicBezTo>
                  <a:lnTo>
                    <a:pt x="36"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3" name="Freeform 111"/>
            <p:cNvSpPr>
              <a:spLocks/>
            </p:cNvSpPr>
            <p:nvPr/>
          </p:nvSpPr>
          <p:spPr bwMode="invGray">
            <a:xfrm>
              <a:off x="-1773238" y="2733675"/>
              <a:ext cx="123825" cy="12700"/>
            </a:xfrm>
            <a:custGeom>
              <a:avLst/>
              <a:gdLst>
                <a:gd name="T0" fmla="*/ 65 w 65"/>
                <a:gd name="T1" fmla="*/ 0 h 6"/>
                <a:gd name="T2" fmla="*/ 65 w 65"/>
                <a:gd name="T3" fmla="*/ 0 h 6"/>
                <a:gd name="T4" fmla="*/ 48 w 65"/>
                <a:gd name="T5" fmla="*/ 4 h 6"/>
                <a:gd name="T6" fmla="*/ 0 w 65"/>
                <a:gd name="T7" fmla="*/ 4 h 6"/>
                <a:gd name="T8" fmla="*/ 61 w 65"/>
                <a:gd name="T9" fmla="*/ 4 h 6"/>
                <a:gd name="T10" fmla="*/ 65 w 65"/>
                <a:gd name="T11" fmla="*/ 0 h 6"/>
              </a:gdLst>
              <a:ahLst/>
              <a:cxnLst>
                <a:cxn ang="0">
                  <a:pos x="T0" y="T1"/>
                </a:cxn>
                <a:cxn ang="0">
                  <a:pos x="T2" y="T3"/>
                </a:cxn>
                <a:cxn ang="0">
                  <a:pos x="T4" y="T5"/>
                </a:cxn>
                <a:cxn ang="0">
                  <a:pos x="T6" y="T7"/>
                </a:cxn>
                <a:cxn ang="0">
                  <a:pos x="T8" y="T9"/>
                </a:cxn>
                <a:cxn ang="0">
                  <a:pos x="T10" y="T11"/>
                </a:cxn>
              </a:cxnLst>
              <a:rect l="0" t="0" r="r" b="b"/>
              <a:pathLst>
                <a:path w="65" h="6">
                  <a:moveTo>
                    <a:pt x="65" y="0"/>
                  </a:moveTo>
                  <a:lnTo>
                    <a:pt x="65" y="0"/>
                  </a:lnTo>
                  <a:cubicBezTo>
                    <a:pt x="22" y="1"/>
                    <a:pt x="25" y="3"/>
                    <a:pt x="48" y="4"/>
                  </a:cubicBezTo>
                  <a:cubicBezTo>
                    <a:pt x="8" y="5"/>
                    <a:pt x="27" y="1"/>
                    <a:pt x="0" y="4"/>
                  </a:cubicBezTo>
                  <a:cubicBezTo>
                    <a:pt x="1" y="6"/>
                    <a:pt x="50" y="5"/>
                    <a:pt x="61" y="4"/>
                  </a:cubicBezTo>
                  <a:lnTo>
                    <a:pt x="6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4" name="Freeform 112"/>
            <p:cNvSpPr>
              <a:spLocks/>
            </p:cNvSpPr>
            <p:nvPr/>
          </p:nvSpPr>
          <p:spPr bwMode="invGray">
            <a:xfrm>
              <a:off x="-1057275" y="2735263"/>
              <a:ext cx="57150" cy="3175"/>
            </a:xfrm>
            <a:custGeom>
              <a:avLst/>
              <a:gdLst>
                <a:gd name="T0" fmla="*/ 12 w 30"/>
                <a:gd name="T1" fmla="*/ 0 h 1"/>
                <a:gd name="T2" fmla="*/ 12 w 30"/>
                <a:gd name="T3" fmla="*/ 0 h 1"/>
                <a:gd name="T4" fmla="*/ 0 w 30"/>
                <a:gd name="T5" fmla="*/ 1 h 1"/>
                <a:gd name="T6" fmla="*/ 30 w 30"/>
                <a:gd name="T7" fmla="*/ 1 h 1"/>
                <a:gd name="T8" fmla="*/ 12 w 30"/>
                <a:gd name="T9" fmla="*/ 0 h 1"/>
              </a:gdLst>
              <a:ahLst/>
              <a:cxnLst>
                <a:cxn ang="0">
                  <a:pos x="T0" y="T1"/>
                </a:cxn>
                <a:cxn ang="0">
                  <a:pos x="T2" y="T3"/>
                </a:cxn>
                <a:cxn ang="0">
                  <a:pos x="T4" y="T5"/>
                </a:cxn>
                <a:cxn ang="0">
                  <a:pos x="T6" y="T7"/>
                </a:cxn>
                <a:cxn ang="0">
                  <a:pos x="T8" y="T9"/>
                </a:cxn>
              </a:cxnLst>
              <a:rect l="0" t="0" r="r" b="b"/>
              <a:pathLst>
                <a:path w="30" h="1">
                  <a:moveTo>
                    <a:pt x="12" y="0"/>
                  </a:moveTo>
                  <a:lnTo>
                    <a:pt x="12" y="0"/>
                  </a:lnTo>
                  <a:lnTo>
                    <a:pt x="0" y="1"/>
                  </a:lnTo>
                  <a:lnTo>
                    <a:pt x="30" y="1"/>
                  </a:lnTo>
                  <a:lnTo>
                    <a:pt x="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5" name="Freeform 113"/>
            <p:cNvSpPr>
              <a:spLocks/>
            </p:cNvSpPr>
            <p:nvPr/>
          </p:nvSpPr>
          <p:spPr bwMode="invGray">
            <a:xfrm>
              <a:off x="-1116013" y="2738438"/>
              <a:ext cx="58738" cy="3175"/>
            </a:xfrm>
            <a:custGeom>
              <a:avLst/>
              <a:gdLst>
                <a:gd name="T0" fmla="*/ 30 w 30"/>
                <a:gd name="T1" fmla="*/ 0 h 2"/>
                <a:gd name="T2" fmla="*/ 30 w 30"/>
                <a:gd name="T3" fmla="*/ 0 h 2"/>
                <a:gd name="T4" fmla="*/ 0 w 30"/>
                <a:gd name="T5" fmla="*/ 0 h 2"/>
                <a:gd name="T6" fmla="*/ 9 w 30"/>
                <a:gd name="T7" fmla="*/ 2 h 2"/>
                <a:gd name="T8" fmla="*/ 30 w 30"/>
                <a:gd name="T9" fmla="*/ 0 h 2"/>
              </a:gdLst>
              <a:ahLst/>
              <a:cxnLst>
                <a:cxn ang="0">
                  <a:pos x="T0" y="T1"/>
                </a:cxn>
                <a:cxn ang="0">
                  <a:pos x="T2" y="T3"/>
                </a:cxn>
                <a:cxn ang="0">
                  <a:pos x="T4" y="T5"/>
                </a:cxn>
                <a:cxn ang="0">
                  <a:pos x="T6" y="T7"/>
                </a:cxn>
                <a:cxn ang="0">
                  <a:pos x="T8" y="T9"/>
                </a:cxn>
              </a:cxnLst>
              <a:rect l="0" t="0" r="r" b="b"/>
              <a:pathLst>
                <a:path w="30" h="2">
                  <a:moveTo>
                    <a:pt x="30" y="0"/>
                  </a:moveTo>
                  <a:lnTo>
                    <a:pt x="30" y="0"/>
                  </a:lnTo>
                  <a:lnTo>
                    <a:pt x="0" y="0"/>
                  </a:lnTo>
                  <a:cubicBezTo>
                    <a:pt x="2" y="0"/>
                    <a:pt x="4" y="1"/>
                    <a:pt x="9" y="2"/>
                  </a:cubicBezTo>
                  <a:lnTo>
                    <a:pt x="3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6" name="Freeform 114"/>
            <p:cNvSpPr>
              <a:spLocks/>
            </p:cNvSpPr>
            <p:nvPr/>
          </p:nvSpPr>
          <p:spPr bwMode="invGray">
            <a:xfrm>
              <a:off x="-1349375" y="2735263"/>
              <a:ext cx="84138" cy="0"/>
            </a:xfrm>
            <a:custGeom>
              <a:avLst/>
              <a:gdLst>
                <a:gd name="T0" fmla="*/ 44 w 44"/>
                <a:gd name="T1" fmla="*/ 44 w 44"/>
                <a:gd name="T2" fmla="*/ 0 w 44"/>
                <a:gd name="T3" fmla="*/ 44 w 44"/>
              </a:gdLst>
              <a:ahLst/>
              <a:cxnLst>
                <a:cxn ang="0">
                  <a:pos x="T0" y="0"/>
                </a:cxn>
                <a:cxn ang="0">
                  <a:pos x="T1" y="0"/>
                </a:cxn>
                <a:cxn ang="0">
                  <a:pos x="T2" y="0"/>
                </a:cxn>
                <a:cxn ang="0">
                  <a:pos x="T3" y="0"/>
                </a:cxn>
              </a:cxnLst>
              <a:rect l="0" t="0" r="r" b="b"/>
              <a:pathLst>
                <a:path w="44">
                  <a:moveTo>
                    <a:pt x="44" y="0"/>
                  </a:moveTo>
                  <a:lnTo>
                    <a:pt x="44" y="0"/>
                  </a:lnTo>
                  <a:lnTo>
                    <a:pt x="0" y="0"/>
                  </a:lnTo>
                  <a:lnTo>
                    <a:pt x="4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7" name="Freeform 115"/>
            <p:cNvSpPr>
              <a:spLocks/>
            </p:cNvSpPr>
            <p:nvPr/>
          </p:nvSpPr>
          <p:spPr bwMode="invGray">
            <a:xfrm>
              <a:off x="-1265238" y="2735263"/>
              <a:ext cx="65088" cy="3175"/>
            </a:xfrm>
            <a:custGeom>
              <a:avLst/>
              <a:gdLst>
                <a:gd name="T0" fmla="*/ 34 w 34"/>
                <a:gd name="T1" fmla="*/ 1 h 1"/>
                <a:gd name="T2" fmla="*/ 34 w 34"/>
                <a:gd name="T3" fmla="*/ 1 h 1"/>
                <a:gd name="T4" fmla="*/ 33 w 34"/>
                <a:gd name="T5" fmla="*/ 0 h 1"/>
                <a:gd name="T6" fmla="*/ 0 w 34"/>
                <a:gd name="T7" fmla="*/ 0 h 1"/>
                <a:gd name="T8" fmla="*/ 34 w 34"/>
                <a:gd name="T9" fmla="*/ 1 h 1"/>
              </a:gdLst>
              <a:ahLst/>
              <a:cxnLst>
                <a:cxn ang="0">
                  <a:pos x="T0" y="T1"/>
                </a:cxn>
                <a:cxn ang="0">
                  <a:pos x="T2" y="T3"/>
                </a:cxn>
                <a:cxn ang="0">
                  <a:pos x="T4" y="T5"/>
                </a:cxn>
                <a:cxn ang="0">
                  <a:pos x="T6" y="T7"/>
                </a:cxn>
                <a:cxn ang="0">
                  <a:pos x="T8" y="T9"/>
                </a:cxn>
              </a:cxnLst>
              <a:rect l="0" t="0" r="r" b="b"/>
              <a:pathLst>
                <a:path w="34" h="1">
                  <a:moveTo>
                    <a:pt x="34" y="1"/>
                  </a:moveTo>
                  <a:lnTo>
                    <a:pt x="34" y="1"/>
                  </a:lnTo>
                  <a:lnTo>
                    <a:pt x="33" y="0"/>
                  </a:lnTo>
                  <a:lnTo>
                    <a:pt x="0" y="0"/>
                  </a:lnTo>
                  <a:lnTo>
                    <a:pt x="34"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8" name="Freeform 116"/>
            <p:cNvSpPr>
              <a:spLocks/>
            </p:cNvSpPr>
            <p:nvPr/>
          </p:nvSpPr>
          <p:spPr bwMode="invGray">
            <a:xfrm>
              <a:off x="-1219200" y="2728913"/>
              <a:ext cx="103188" cy="9525"/>
            </a:xfrm>
            <a:custGeom>
              <a:avLst/>
              <a:gdLst>
                <a:gd name="T0" fmla="*/ 54 w 54"/>
                <a:gd name="T1" fmla="*/ 4 h 4"/>
                <a:gd name="T2" fmla="*/ 54 w 54"/>
                <a:gd name="T3" fmla="*/ 4 h 4"/>
                <a:gd name="T4" fmla="*/ 0 w 54"/>
                <a:gd name="T5" fmla="*/ 1 h 4"/>
                <a:gd name="T6" fmla="*/ 9 w 54"/>
                <a:gd name="T7" fmla="*/ 3 h 4"/>
                <a:gd name="T8" fmla="*/ 54 w 54"/>
                <a:gd name="T9" fmla="*/ 4 h 4"/>
              </a:gdLst>
              <a:ahLst/>
              <a:cxnLst>
                <a:cxn ang="0">
                  <a:pos x="T0" y="T1"/>
                </a:cxn>
                <a:cxn ang="0">
                  <a:pos x="T2" y="T3"/>
                </a:cxn>
                <a:cxn ang="0">
                  <a:pos x="T4" y="T5"/>
                </a:cxn>
                <a:cxn ang="0">
                  <a:pos x="T6" y="T7"/>
                </a:cxn>
                <a:cxn ang="0">
                  <a:pos x="T8" y="T9"/>
                </a:cxn>
              </a:cxnLst>
              <a:rect l="0" t="0" r="r" b="b"/>
              <a:pathLst>
                <a:path w="54" h="4">
                  <a:moveTo>
                    <a:pt x="54" y="4"/>
                  </a:moveTo>
                  <a:lnTo>
                    <a:pt x="54" y="4"/>
                  </a:lnTo>
                  <a:cubicBezTo>
                    <a:pt x="49" y="2"/>
                    <a:pt x="43" y="0"/>
                    <a:pt x="0" y="1"/>
                  </a:cubicBezTo>
                  <a:lnTo>
                    <a:pt x="9" y="3"/>
                  </a:lnTo>
                  <a:lnTo>
                    <a:pt x="54"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9" name="Freeform 117"/>
            <p:cNvSpPr>
              <a:spLocks/>
            </p:cNvSpPr>
            <p:nvPr/>
          </p:nvSpPr>
          <p:spPr bwMode="invGray">
            <a:xfrm>
              <a:off x="1225550" y="2830513"/>
              <a:ext cx="73025" cy="3175"/>
            </a:xfrm>
            <a:custGeom>
              <a:avLst/>
              <a:gdLst>
                <a:gd name="T0" fmla="*/ 34 w 38"/>
                <a:gd name="T1" fmla="*/ 0 h 2"/>
                <a:gd name="T2" fmla="*/ 34 w 38"/>
                <a:gd name="T3" fmla="*/ 0 h 2"/>
                <a:gd name="T4" fmla="*/ 0 w 38"/>
                <a:gd name="T5" fmla="*/ 1 h 2"/>
                <a:gd name="T6" fmla="*/ 4 w 38"/>
                <a:gd name="T7" fmla="*/ 2 h 2"/>
                <a:gd name="T8" fmla="*/ 38 w 38"/>
                <a:gd name="T9" fmla="*/ 1 h 2"/>
                <a:gd name="T10" fmla="*/ 34 w 38"/>
                <a:gd name="T11" fmla="*/ 0 h 2"/>
              </a:gdLst>
              <a:ahLst/>
              <a:cxnLst>
                <a:cxn ang="0">
                  <a:pos x="T0" y="T1"/>
                </a:cxn>
                <a:cxn ang="0">
                  <a:pos x="T2" y="T3"/>
                </a:cxn>
                <a:cxn ang="0">
                  <a:pos x="T4" y="T5"/>
                </a:cxn>
                <a:cxn ang="0">
                  <a:pos x="T6" y="T7"/>
                </a:cxn>
                <a:cxn ang="0">
                  <a:pos x="T8" y="T9"/>
                </a:cxn>
                <a:cxn ang="0">
                  <a:pos x="T10" y="T11"/>
                </a:cxn>
              </a:cxnLst>
              <a:rect l="0" t="0" r="r" b="b"/>
              <a:pathLst>
                <a:path w="38" h="2">
                  <a:moveTo>
                    <a:pt x="34" y="0"/>
                  </a:moveTo>
                  <a:lnTo>
                    <a:pt x="34" y="0"/>
                  </a:lnTo>
                  <a:lnTo>
                    <a:pt x="0" y="1"/>
                  </a:lnTo>
                  <a:lnTo>
                    <a:pt x="4" y="2"/>
                  </a:lnTo>
                  <a:lnTo>
                    <a:pt x="38" y="1"/>
                  </a:lnTo>
                  <a:lnTo>
                    <a:pt x="3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0" name="Freeform 118"/>
            <p:cNvSpPr>
              <a:spLocks/>
            </p:cNvSpPr>
            <p:nvPr/>
          </p:nvSpPr>
          <p:spPr bwMode="invGray">
            <a:xfrm>
              <a:off x="874712" y="2827338"/>
              <a:ext cx="39688" cy="3175"/>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9" y="1"/>
                    <a:pt x="16" y="1"/>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1" name="Freeform 119"/>
            <p:cNvSpPr>
              <a:spLocks/>
            </p:cNvSpPr>
            <p:nvPr/>
          </p:nvSpPr>
          <p:spPr bwMode="invGray">
            <a:xfrm>
              <a:off x="417512" y="2827338"/>
              <a:ext cx="457200" cy="31750"/>
            </a:xfrm>
            <a:custGeom>
              <a:avLst/>
              <a:gdLst>
                <a:gd name="T0" fmla="*/ 113 w 238"/>
                <a:gd name="T1" fmla="*/ 12 h 14"/>
                <a:gd name="T2" fmla="*/ 113 w 238"/>
                <a:gd name="T3" fmla="*/ 12 h 14"/>
                <a:gd name="T4" fmla="*/ 94 w 238"/>
                <a:gd name="T5" fmla="*/ 9 h 14"/>
                <a:gd name="T6" fmla="*/ 157 w 238"/>
                <a:gd name="T7" fmla="*/ 6 h 14"/>
                <a:gd name="T8" fmla="*/ 145 w 238"/>
                <a:gd name="T9" fmla="*/ 8 h 14"/>
                <a:gd name="T10" fmla="*/ 169 w 238"/>
                <a:gd name="T11" fmla="*/ 6 h 14"/>
                <a:gd name="T12" fmla="*/ 238 w 238"/>
                <a:gd name="T13" fmla="*/ 1 h 14"/>
                <a:gd name="T14" fmla="*/ 32 w 238"/>
                <a:gd name="T15" fmla="*/ 3 h 14"/>
                <a:gd name="T16" fmla="*/ 19 w 238"/>
                <a:gd name="T17" fmla="*/ 13 h 14"/>
                <a:gd name="T18" fmla="*/ 113 w 238"/>
                <a:gd name="T19"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8" h="14">
                  <a:moveTo>
                    <a:pt x="113" y="12"/>
                  </a:moveTo>
                  <a:lnTo>
                    <a:pt x="113" y="12"/>
                  </a:lnTo>
                  <a:cubicBezTo>
                    <a:pt x="73" y="10"/>
                    <a:pt x="168" y="9"/>
                    <a:pt x="94" y="9"/>
                  </a:cubicBezTo>
                  <a:cubicBezTo>
                    <a:pt x="88" y="7"/>
                    <a:pt x="122" y="5"/>
                    <a:pt x="157" y="6"/>
                  </a:cubicBezTo>
                  <a:cubicBezTo>
                    <a:pt x="155" y="7"/>
                    <a:pt x="123" y="7"/>
                    <a:pt x="145" y="8"/>
                  </a:cubicBezTo>
                  <a:cubicBezTo>
                    <a:pt x="168" y="7"/>
                    <a:pt x="177" y="8"/>
                    <a:pt x="169" y="6"/>
                  </a:cubicBezTo>
                  <a:cubicBezTo>
                    <a:pt x="208" y="4"/>
                    <a:pt x="212" y="3"/>
                    <a:pt x="238" y="1"/>
                  </a:cubicBezTo>
                  <a:cubicBezTo>
                    <a:pt x="191" y="2"/>
                    <a:pt x="92" y="0"/>
                    <a:pt x="32" y="3"/>
                  </a:cubicBezTo>
                  <a:cubicBezTo>
                    <a:pt x="0" y="6"/>
                    <a:pt x="20" y="9"/>
                    <a:pt x="19" y="13"/>
                  </a:cubicBezTo>
                  <a:cubicBezTo>
                    <a:pt x="24" y="14"/>
                    <a:pt x="110" y="14"/>
                    <a:pt x="113" y="1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2" name="Freeform 120"/>
            <p:cNvSpPr>
              <a:spLocks/>
            </p:cNvSpPr>
            <p:nvPr/>
          </p:nvSpPr>
          <p:spPr bwMode="invGray">
            <a:xfrm>
              <a:off x="755650" y="2859087"/>
              <a:ext cx="68263" cy="4762"/>
            </a:xfrm>
            <a:custGeom>
              <a:avLst/>
              <a:gdLst>
                <a:gd name="T0" fmla="*/ 0 w 36"/>
                <a:gd name="T1" fmla="*/ 1 h 2"/>
                <a:gd name="T2" fmla="*/ 0 w 36"/>
                <a:gd name="T3" fmla="*/ 1 h 2"/>
                <a:gd name="T4" fmla="*/ 36 w 36"/>
                <a:gd name="T5" fmla="*/ 1 h 2"/>
                <a:gd name="T6" fmla="*/ 0 w 36"/>
                <a:gd name="T7" fmla="*/ 1 h 2"/>
              </a:gdLst>
              <a:ahLst/>
              <a:cxnLst>
                <a:cxn ang="0">
                  <a:pos x="T0" y="T1"/>
                </a:cxn>
                <a:cxn ang="0">
                  <a:pos x="T2" y="T3"/>
                </a:cxn>
                <a:cxn ang="0">
                  <a:pos x="T4" y="T5"/>
                </a:cxn>
                <a:cxn ang="0">
                  <a:pos x="T6" y="T7"/>
                </a:cxn>
              </a:cxnLst>
              <a:rect l="0" t="0" r="r" b="b"/>
              <a:pathLst>
                <a:path w="36" h="2">
                  <a:moveTo>
                    <a:pt x="0" y="1"/>
                  </a:moveTo>
                  <a:lnTo>
                    <a:pt x="0" y="1"/>
                  </a:lnTo>
                  <a:cubicBezTo>
                    <a:pt x="19" y="2"/>
                    <a:pt x="24" y="1"/>
                    <a:pt x="36" y="1"/>
                  </a:cubicBezTo>
                  <a:cubicBezTo>
                    <a:pt x="33" y="0"/>
                    <a:pt x="15" y="1"/>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3" name="Freeform 121"/>
            <p:cNvSpPr>
              <a:spLocks/>
            </p:cNvSpPr>
            <p:nvPr/>
          </p:nvSpPr>
          <p:spPr bwMode="invGray">
            <a:xfrm>
              <a:off x="-133350" y="2798763"/>
              <a:ext cx="111125" cy="4762"/>
            </a:xfrm>
            <a:custGeom>
              <a:avLst/>
              <a:gdLst>
                <a:gd name="T0" fmla="*/ 37 w 58"/>
                <a:gd name="T1" fmla="*/ 0 h 2"/>
                <a:gd name="T2" fmla="*/ 37 w 58"/>
                <a:gd name="T3" fmla="*/ 0 h 2"/>
                <a:gd name="T4" fmla="*/ 7 w 58"/>
                <a:gd name="T5" fmla="*/ 2 h 2"/>
                <a:gd name="T6" fmla="*/ 58 w 58"/>
                <a:gd name="T7" fmla="*/ 2 h 2"/>
                <a:gd name="T8" fmla="*/ 37 w 58"/>
                <a:gd name="T9" fmla="*/ 0 h 2"/>
              </a:gdLst>
              <a:ahLst/>
              <a:cxnLst>
                <a:cxn ang="0">
                  <a:pos x="T0" y="T1"/>
                </a:cxn>
                <a:cxn ang="0">
                  <a:pos x="T2" y="T3"/>
                </a:cxn>
                <a:cxn ang="0">
                  <a:pos x="T4" y="T5"/>
                </a:cxn>
                <a:cxn ang="0">
                  <a:pos x="T6" y="T7"/>
                </a:cxn>
                <a:cxn ang="0">
                  <a:pos x="T8" y="T9"/>
                </a:cxn>
              </a:cxnLst>
              <a:rect l="0" t="0" r="r" b="b"/>
              <a:pathLst>
                <a:path w="58" h="2">
                  <a:moveTo>
                    <a:pt x="37" y="0"/>
                  </a:moveTo>
                  <a:lnTo>
                    <a:pt x="37" y="0"/>
                  </a:lnTo>
                  <a:cubicBezTo>
                    <a:pt x="34" y="1"/>
                    <a:pt x="0" y="1"/>
                    <a:pt x="7" y="2"/>
                  </a:cubicBezTo>
                  <a:lnTo>
                    <a:pt x="58" y="2"/>
                  </a:lnTo>
                  <a:cubicBezTo>
                    <a:pt x="46" y="2"/>
                    <a:pt x="42" y="1"/>
                    <a:pt x="3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4" name="Freeform 122"/>
            <p:cNvSpPr>
              <a:spLocks/>
            </p:cNvSpPr>
            <p:nvPr/>
          </p:nvSpPr>
          <p:spPr bwMode="invGray">
            <a:xfrm>
              <a:off x="-22225" y="2800350"/>
              <a:ext cx="44450" cy="3175"/>
            </a:xfrm>
            <a:custGeom>
              <a:avLst/>
              <a:gdLst>
                <a:gd name="T0" fmla="*/ 23 w 23"/>
                <a:gd name="T1" fmla="*/ 0 h 1"/>
                <a:gd name="T2" fmla="*/ 23 w 23"/>
                <a:gd name="T3" fmla="*/ 0 h 1"/>
                <a:gd name="T4" fmla="*/ 0 w 23"/>
                <a:gd name="T5" fmla="*/ 1 h 1"/>
                <a:gd name="T6" fmla="*/ 23 w 23"/>
                <a:gd name="T7" fmla="*/ 0 h 1"/>
              </a:gdLst>
              <a:ahLst/>
              <a:cxnLst>
                <a:cxn ang="0">
                  <a:pos x="T0" y="T1"/>
                </a:cxn>
                <a:cxn ang="0">
                  <a:pos x="T2" y="T3"/>
                </a:cxn>
                <a:cxn ang="0">
                  <a:pos x="T4" y="T5"/>
                </a:cxn>
                <a:cxn ang="0">
                  <a:pos x="T6" y="T7"/>
                </a:cxn>
              </a:cxnLst>
              <a:rect l="0" t="0" r="r" b="b"/>
              <a:pathLst>
                <a:path w="23" h="1">
                  <a:moveTo>
                    <a:pt x="23" y="0"/>
                  </a:moveTo>
                  <a:lnTo>
                    <a:pt x="23" y="0"/>
                  </a:lnTo>
                  <a:lnTo>
                    <a:pt x="0" y="1"/>
                  </a:lnTo>
                  <a:cubicBezTo>
                    <a:pt x="6" y="1"/>
                    <a:pt x="13"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5" name="Freeform 123"/>
            <p:cNvSpPr>
              <a:spLocks/>
            </p:cNvSpPr>
            <p:nvPr/>
          </p:nvSpPr>
          <p:spPr bwMode="invGray">
            <a:xfrm>
              <a:off x="-66675" y="2798763"/>
              <a:ext cx="6350" cy="0"/>
            </a:xfrm>
            <a:custGeom>
              <a:avLst/>
              <a:gdLst>
                <a:gd name="T0" fmla="*/ 0 w 3"/>
                <a:gd name="T1" fmla="*/ 0 w 3"/>
                <a:gd name="T2" fmla="*/ 2 w 3"/>
                <a:gd name="T3" fmla="*/ 0 w 3"/>
              </a:gdLst>
              <a:ahLst/>
              <a:cxnLst>
                <a:cxn ang="0">
                  <a:pos x="T0" y="0"/>
                </a:cxn>
                <a:cxn ang="0">
                  <a:pos x="T1" y="0"/>
                </a:cxn>
                <a:cxn ang="0">
                  <a:pos x="T2" y="0"/>
                </a:cxn>
                <a:cxn ang="0">
                  <a:pos x="T3" y="0"/>
                </a:cxn>
              </a:cxnLst>
              <a:rect l="0" t="0" r="r" b="b"/>
              <a:pathLst>
                <a:path w="3">
                  <a:moveTo>
                    <a:pt x="0" y="0"/>
                  </a:moveTo>
                  <a:lnTo>
                    <a:pt x="0" y="0"/>
                  </a:lnTo>
                  <a:lnTo>
                    <a:pt x="2" y="0"/>
                  </a:lnTo>
                  <a:cubicBezTo>
                    <a:pt x="3" y="0"/>
                    <a:pt x="3"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6" name="Freeform 124"/>
            <p:cNvSpPr>
              <a:spLocks/>
            </p:cNvSpPr>
            <p:nvPr/>
          </p:nvSpPr>
          <p:spPr bwMode="invGray">
            <a:xfrm>
              <a:off x="-1566863" y="2730500"/>
              <a:ext cx="65088" cy="3175"/>
            </a:xfrm>
            <a:custGeom>
              <a:avLst/>
              <a:gdLst>
                <a:gd name="T0" fmla="*/ 33 w 34"/>
                <a:gd name="T1" fmla="*/ 1 h 1"/>
                <a:gd name="T2" fmla="*/ 33 w 34"/>
                <a:gd name="T3" fmla="*/ 1 h 1"/>
                <a:gd name="T4" fmla="*/ 0 w 34"/>
                <a:gd name="T5" fmla="*/ 1 h 1"/>
                <a:gd name="T6" fmla="*/ 33 w 34"/>
                <a:gd name="T7" fmla="*/ 1 h 1"/>
              </a:gdLst>
              <a:ahLst/>
              <a:cxnLst>
                <a:cxn ang="0">
                  <a:pos x="T0" y="T1"/>
                </a:cxn>
                <a:cxn ang="0">
                  <a:pos x="T2" y="T3"/>
                </a:cxn>
                <a:cxn ang="0">
                  <a:pos x="T4" y="T5"/>
                </a:cxn>
                <a:cxn ang="0">
                  <a:pos x="T6" y="T7"/>
                </a:cxn>
              </a:cxnLst>
              <a:rect l="0" t="0" r="r" b="b"/>
              <a:pathLst>
                <a:path w="34" h="1">
                  <a:moveTo>
                    <a:pt x="33" y="1"/>
                  </a:moveTo>
                  <a:lnTo>
                    <a:pt x="33" y="1"/>
                  </a:lnTo>
                  <a:cubicBezTo>
                    <a:pt x="34" y="0"/>
                    <a:pt x="12" y="1"/>
                    <a:pt x="0" y="1"/>
                  </a:cubicBezTo>
                  <a:cubicBezTo>
                    <a:pt x="9" y="1"/>
                    <a:pt x="22" y="1"/>
                    <a:pt x="3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7" name="Freeform 125"/>
            <p:cNvSpPr>
              <a:spLocks/>
            </p:cNvSpPr>
            <p:nvPr/>
          </p:nvSpPr>
          <p:spPr bwMode="invGray">
            <a:xfrm>
              <a:off x="-3175000" y="2740025"/>
              <a:ext cx="38100" cy="0"/>
            </a:xfrm>
            <a:custGeom>
              <a:avLst/>
              <a:gdLst>
                <a:gd name="T0" fmla="*/ 20 w 20"/>
                <a:gd name="T1" fmla="*/ 20 w 20"/>
                <a:gd name="T2" fmla="*/ 0 w 20"/>
                <a:gd name="T3" fmla="*/ 20 w 20"/>
              </a:gdLst>
              <a:ahLst/>
              <a:cxnLst>
                <a:cxn ang="0">
                  <a:pos x="T0" y="0"/>
                </a:cxn>
                <a:cxn ang="0">
                  <a:pos x="T1" y="0"/>
                </a:cxn>
                <a:cxn ang="0">
                  <a:pos x="T2" y="0"/>
                </a:cxn>
                <a:cxn ang="0">
                  <a:pos x="T3" y="0"/>
                </a:cxn>
              </a:cxnLst>
              <a:rect l="0" t="0" r="r" b="b"/>
              <a:pathLst>
                <a:path w="20">
                  <a:moveTo>
                    <a:pt x="20" y="0"/>
                  </a:moveTo>
                  <a:lnTo>
                    <a:pt x="20" y="0"/>
                  </a:lnTo>
                  <a:lnTo>
                    <a:pt x="0" y="0"/>
                  </a:lnTo>
                  <a:cubicBezTo>
                    <a:pt x="7" y="0"/>
                    <a:pt x="11" y="0"/>
                    <a:pt x="2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8" name="Freeform 126"/>
            <p:cNvSpPr>
              <a:spLocks/>
            </p:cNvSpPr>
            <p:nvPr/>
          </p:nvSpPr>
          <p:spPr bwMode="invGray">
            <a:xfrm>
              <a:off x="-3735388" y="2803525"/>
              <a:ext cx="6350" cy="1587"/>
            </a:xfrm>
            <a:custGeom>
              <a:avLst/>
              <a:gdLst>
                <a:gd name="T0" fmla="*/ 4 w 4"/>
                <a:gd name="T1" fmla="*/ 0 h 1"/>
                <a:gd name="T2" fmla="*/ 4 w 4"/>
                <a:gd name="T3" fmla="*/ 0 h 1"/>
                <a:gd name="T4" fmla="*/ 0 w 4"/>
                <a:gd name="T5" fmla="*/ 1 h 1"/>
                <a:gd name="T6" fmla="*/ 4 w 4"/>
                <a:gd name="T7" fmla="*/ 0 h 1"/>
              </a:gdLst>
              <a:ahLst/>
              <a:cxnLst>
                <a:cxn ang="0">
                  <a:pos x="T0" y="T1"/>
                </a:cxn>
                <a:cxn ang="0">
                  <a:pos x="T2" y="T3"/>
                </a:cxn>
                <a:cxn ang="0">
                  <a:pos x="T4" y="T5"/>
                </a:cxn>
                <a:cxn ang="0">
                  <a:pos x="T6" y="T7"/>
                </a:cxn>
              </a:cxnLst>
              <a:rect l="0" t="0" r="r" b="b"/>
              <a:pathLst>
                <a:path w="4" h="1">
                  <a:moveTo>
                    <a:pt x="4" y="0"/>
                  </a:moveTo>
                  <a:lnTo>
                    <a:pt x="4" y="0"/>
                  </a:lnTo>
                  <a:cubicBezTo>
                    <a:pt x="3" y="0"/>
                    <a:pt x="2" y="1"/>
                    <a:pt x="0" y="1"/>
                  </a:cubicBezTo>
                  <a:cubicBezTo>
                    <a:pt x="2" y="1"/>
                    <a:pt x="3" y="1"/>
                    <a:pt x="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9" name="Freeform 127"/>
            <p:cNvSpPr>
              <a:spLocks/>
            </p:cNvSpPr>
            <p:nvPr/>
          </p:nvSpPr>
          <p:spPr bwMode="invGray">
            <a:xfrm>
              <a:off x="-3924300" y="2803525"/>
              <a:ext cx="188913" cy="3175"/>
            </a:xfrm>
            <a:custGeom>
              <a:avLst/>
              <a:gdLst>
                <a:gd name="T0" fmla="*/ 98 w 98"/>
                <a:gd name="T1" fmla="*/ 1 h 2"/>
                <a:gd name="T2" fmla="*/ 98 w 98"/>
                <a:gd name="T3" fmla="*/ 1 h 2"/>
                <a:gd name="T4" fmla="*/ 26 w 98"/>
                <a:gd name="T5" fmla="*/ 1 h 2"/>
                <a:gd name="T6" fmla="*/ 28 w 98"/>
                <a:gd name="T7" fmla="*/ 1 h 2"/>
                <a:gd name="T8" fmla="*/ 0 w 98"/>
                <a:gd name="T9" fmla="*/ 2 h 2"/>
                <a:gd name="T10" fmla="*/ 98 w 98"/>
                <a:gd name="T11" fmla="*/ 1 h 2"/>
              </a:gdLst>
              <a:ahLst/>
              <a:cxnLst>
                <a:cxn ang="0">
                  <a:pos x="T0" y="T1"/>
                </a:cxn>
                <a:cxn ang="0">
                  <a:pos x="T2" y="T3"/>
                </a:cxn>
                <a:cxn ang="0">
                  <a:pos x="T4" y="T5"/>
                </a:cxn>
                <a:cxn ang="0">
                  <a:pos x="T6" y="T7"/>
                </a:cxn>
                <a:cxn ang="0">
                  <a:pos x="T8" y="T9"/>
                </a:cxn>
                <a:cxn ang="0">
                  <a:pos x="T10" y="T11"/>
                </a:cxn>
              </a:cxnLst>
              <a:rect l="0" t="0" r="r" b="b"/>
              <a:pathLst>
                <a:path w="98" h="2">
                  <a:moveTo>
                    <a:pt x="98" y="1"/>
                  </a:moveTo>
                  <a:lnTo>
                    <a:pt x="98" y="1"/>
                  </a:lnTo>
                  <a:cubicBezTo>
                    <a:pt x="84" y="2"/>
                    <a:pt x="42" y="0"/>
                    <a:pt x="26" y="1"/>
                  </a:cubicBezTo>
                  <a:lnTo>
                    <a:pt x="28" y="1"/>
                  </a:lnTo>
                  <a:lnTo>
                    <a:pt x="0" y="2"/>
                  </a:lnTo>
                  <a:cubicBezTo>
                    <a:pt x="27" y="2"/>
                    <a:pt x="82" y="2"/>
                    <a:pt x="9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grpSp>
      <p:sp>
        <p:nvSpPr>
          <p:cNvPr id="3" name="Subtitle 2"/>
          <p:cNvSpPr>
            <a:spLocks noGrp="1"/>
          </p:cNvSpPr>
          <p:nvPr>
            <p:ph type="subTitle" idx="1"/>
          </p:nvPr>
        </p:nvSpPr>
        <p:spPr>
          <a:xfrm>
            <a:off x="1522413" y="5105400"/>
            <a:ext cx="9143999" cy="1066800"/>
          </a:xfrm>
        </p:spPr>
        <p:txBody>
          <a:bodyPr/>
          <a:lstStyle>
            <a:lvl1pPr marL="0" indent="0" algn="l">
              <a:spcBef>
                <a:spcPts val="0"/>
              </a:spcBef>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a:p>
        </p:txBody>
      </p:sp>
    </p:spTree>
    <p:extLst>
      <p:ext uri="{BB962C8B-B14F-4D97-AF65-F5344CB8AC3E}">
        <p14:creationId xmlns:p14="http://schemas.microsoft.com/office/powerpoint/2010/main" val="6743566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grpSp>
        <p:nvGrpSpPr>
          <p:cNvPr id="7" name="line" descr="Line graphic"/>
          <p:cNvGrpSpPr/>
          <p:nvPr/>
        </p:nvGrpSpPr>
        <p:grpSpPr bwMode="invGray">
          <a:xfrm>
            <a:off x="1522413" y="1514475"/>
            <a:ext cx="10569575" cy="64008"/>
            <a:chOff x="1522413" y="1514475"/>
            <a:chExt cx="10569575" cy="64008"/>
          </a:xfrm>
        </p:grpSpPr>
        <p:sp>
          <p:nvSpPr>
            <p:cNvPr id="8" name="Freeform 7"/>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 name="Freeform 8"/>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0" name="Freeform 9"/>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1"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2"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3"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4"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5"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4"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5"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6"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7"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8"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9"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0"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1"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2"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3"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4"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5"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6"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7"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8"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9"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0"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1"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2"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3"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4"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5"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6"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7"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8"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9"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0"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1"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2"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3"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4"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5"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6"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7"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8"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9"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0"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1"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sp>
        <p:nvSpPr>
          <p:cNvPr id="3" name="Vertical Text Placeholder 2"/>
          <p:cNvSpPr>
            <a:spLocks noGrp="1"/>
          </p:cNvSpPr>
          <p:nvPr>
            <p:ph type="body" orient="vert" idx="1"/>
          </p:nvPr>
        </p:nvSpPr>
        <p:spPr/>
        <p:txBody>
          <a:bodyPr vert="eaVert"/>
          <a:lstStyle>
            <a:lvl5pPr>
              <a:defRPr/>
            </a:lvl5pPr>
            <a:lvl6pPr marL="1956816">
              <a:defRPr/>
            </a:lvl6pPr>
            <a:lvl7pPr marL="1956816">
              <a:defRPr/>
            </a:lvl7pPr>
            <a:lvl8pPr marL="1956816">
              <a:defRPr/>
            </a:lvl8pPr>
            <a:lvl9pPr marL="1956816">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11"/>
          </p:nvPr>
        </p:nvSpPr>
        <p:spPr/>
        <p:txBody>
          <a:bodyPr/>
          <a:lstStyle/>
          <a:p>
            <a:endParaRPr/>
          </a:p>
        </p:txBody>
      </p:sp>
      <p:sp>
        <p:nvSpPr>
          <p:cNvPr id="4" name="Date Placeholder 3"/>
          <p:cNvSpPr>
            <a:spLocks noGrp="1"/>
          </p:cNvSpPr>
          <p:nvPr>
            <p:ph type="dt" sz="half" idx="10"/>
          </p:nvPr>
        </p:nvSpPr>
        <p:spPr/>
        <p:txBody>
          <a:bodyPr/>
          <a:lstStyle/>
          <a:p>
            <a:fld id="{9AFE8FB1-0A7A-443E-AAF7-31D4FA1AA312}" type="datetimeFigureOut">
              <a:rPr lang="en-US"/>
              <a:t>3/28/2025</a:t>
            </a:fld>
            <a:endParaRPr/>
          </a:p>
        </p:txBody>
      </p:sp>
      <p:sp>
        <p:nvSpPr>
          <p:cNvPr id="6" name="Slide Number Placeholder 5"/>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21267935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361612" y="274639"/>
            <a:ext cx="1371600" cy="5901747"/>
          </a:xfrm>
        </p:spPr>
        <p:txBody>
          <a:bodyPr vert="eaVert"/>
          <a:lstStyle/>
          <a:p>
            <a:r>
              <a:rPr lang="en-US"/>
              <a:t>Click to edit Master title style</a:t>
            </a:r>
            <a:endParaRPr/>
          </a:p>
        </p:txBody>
      </p:sp>
      <p:grpSp>
        <p:nvGrpSpPr>
          <p:cNvPr id="7" name="line" descr="Line graphic"/>
          <p:cNvGrpSpPr/>
          <p:nvPr/>
        </p:nvGrpSpPr>
        <p:grpSpPr bwMode="invGray">
          <a:xfrm rot="5400000">
            <a:off x="6864412" y="3472598"/>
            <a:ext cx="6492240" cy="64008"/>
            <a:chOff x="1522413" y="1514475"/>
            <a:chExt cx="10569575" cy="64008"/>
          </a:xfrm>
        </p:grpSpPr>
        <p:sp>
          <p:nvSpPr>
            <p:cNvPr id="8" name="Freeform 1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 name="Freeform 1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0" name="Freeform 1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1"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2"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3"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4"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5"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4"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5"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6"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7"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8"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9"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0"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1"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2"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3"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4"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5"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6"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7"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8"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9"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0"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1"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2"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3"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4"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5"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6"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7"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8"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9"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0"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1"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2"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3"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4"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5"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6"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7"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8"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9"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0"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1"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sp>
        <p:nvSpPr>
          <p:cNvPr id="3" name="Vertical Text Placeholder 2"/>
          <p:cNvSpPr>
            <a:spLocks noGrp="1"/>
          </p:cNvSpPr>
          <p:nvPr>
            <p:ph type="body" orient="vert" idx="1" hasCustomPrompt="1"/>
          </p:nvPr>
        </p:nvSpPr>
        <p:spPr>
          <a:xfrm>
            <a:off x="608012" y="277813"/>
            <a:ext cx="9144001" cy="5898573"/>
          </a:xfrm>
        </p:spPr>
        <p:txBody>
          <a:bodyPr vert="eaVert"/>
          <a:lstStyle>
            <a:lvl5pPr>
              <a:defRPr/>
            </a:lvl5pPr>
            <a:lvl6pPr marL="1261872" indent="0">
              <a:buNone/>
              <a:defRPr/>
            </a:lvl6pPr>
            <a:lvl7pPr>
              <a:defRPr/>
            </a:lvl7pPr>
            <a:lvl8pPr>
              <a:defRPr baseline="0"/>
            </a:lvl8pPr>
            <a:lvl9pPr>
              <a:defRPr baseline="0"/>
            </a:lvl9pPr>
          </a:lstStyle>
          <a:p>
            <a:pPr lvl="0"/>
            <a:r>
              <a:rPr dirty="0"/>
              <a:t>Click to edit Master text styles</a:t>
            </a:r>
          </a:p>
          <a:p>
            <a:pPr lvl="1"/>
            <a:r>
              <a:rPr dirty="0"/>
              <a:t>Second level</a:t>
            </a:r>
          </a:p>
          <a:p>
            <a:pPr lvl="2"/>
            <a:r>
              <a:rPr dirty="0"/>
              <a:t>Third level</a:t>
            </a:r>
          </a:p>
          <a:p>
            <a:pPr lvl="3"/>
            <a:r>
              <a:rPr dirty="0"/>
              <a:t>Fourth level</a:t>
            </a:r>
          </a:p>
          <a:p>
            <a:pPr lvl="4"/>
            <a:r>
              <a:rPr dirty="0"/>
              <a:t>Fifth level</a:t>
            </a:r>
            <a:endParaRPr lang="en-US" dirty="0"/>
          </a:p>
        </p:txBody>
      </p:sp>
      <p:sp>
        <p:nvSpPr>
          <p:cNvPr id="5" name="Footer Placeholder 4"/>
          <p:cNvSpPr>
            <a:spLocks noGrp="1"/>
          </p:cNvSpPr>
          <p:nvPr>
            <p:ph type="ftr" sz="quarter" idx="11"/>
          </p:nvPr>
        </p:nvSpPr>
        <p:spPr/>
        <p:txBody>
          <a:bodyPr/>
          <a:lstStyle/>
          <a:p>
            <a:endParaRPr/>
          </a:p>
        </p:txBody>
      </p:sp>
      <p:sp>
        <p:nvSpPr>
          <p:cNvPr id="4" name="Date Placeholder 3"/>
          <p:cNvSpPr>
            <a:spLocks noGrp="1"/>
          </p:cNvSpPr>
          <p:nvPr>
            <p:ph type="dt" sz="half" idx="10"/>
          </p:nvPr>
        </p:nvSpPr>
        <p:spPr/>
        <p:txBody>
          <a:bodyPr/>
          <a:lstStyle/>
          <a:p>
            <a:fld id="{9AFE8FB1-0A7A-443E-AAF7-31D4FA1AA312}" type="datetimeFigureOut">
              <a:rPr lang="en-US"/>
              <a:t>3/28/2025</a:t>
            </a:fld>
            <a:endParaRPr/>
          </a:p>
        </p:txBody>
      </p:sp>
      <p:sp>
        <p:nvSpPr>
          <p:cNvPr id="6" name="Slide Number Placeholder 5"/>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22117910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522414" y="274638"/>
            <a:ext cx="9143998" cy="1020762"/>
          </a:xfrm>
        </p:spPr>
        <p:txBody>
          <a:bodyPr/>
          <a:lstStyle/>
          <a:p>
            <a:r>
              <a:rPr lang="en-US"/>
              <a:t>Click to edit Master title style</a:t>
            </a:r>
            <a:endParaRPr/>
          </a:p>
        </p:txBody>
      </p:sp>
      <p:grpSp>
        <p:nvGrpSpPr>
          <p:cNvPr id="167" name="line" descr="Line graphic"/>
          <p:cNvGrpSpPr/>
          <p:nvPr/>
        </p:nvGrpSpPr>
        <p:grpSpPr bwMode="invGray">
          <a:xfrm>
            <a:off x="1522413" y="1514475"/>
            <a:ext cx="10569575" cy="64008"/>
            <a:chOff x="1522413" y="1514475"/>
            <a:chExt cx="10569575" cy="64008"/>
          </a:xfrm>
        </p:grpSpPr>
        <p:sp>
          <p:nvSpPr>
            <p:cNvPr id="168" name="Freeform 1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9" name="Freeform 1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0" name="Freeform 1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1"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2"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3"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4"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5"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6"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7"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8"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9"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0"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1"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2"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3"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4"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5"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6"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7"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8"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9"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0"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1"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2"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3"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4"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5"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6"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7"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8"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9"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0"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1"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2"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3"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4"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5"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6"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7"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8"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9"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0"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1"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2"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3"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4"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5"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6"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7"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8"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9"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0"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1"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2"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3"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4"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5"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6"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7"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8"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9"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0"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1"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2"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3"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4"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5"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6"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7"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8"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9"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40"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41"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sp>
        <p:nvSpPr>
          <p:cNvPr id="3" name="Content Placeholder 2"/>
          <p:cNvSpPr>
            <a:spLocks noGrp="1"/>
          </p:cNvSpPr>
          <p:nvPr>
            <p:ph idx="1"/>
          </p:nvPr>
        </p:nvSpPr>
        <p:spPr/>
        <p:txBody>
          <a:bodyPr/>
          <a:lstStyle>
            <a:lvl2pPr marL="548640">
              <a:defRPr/>
            </a:lvl2pPr>
            <a:lvl3pPr marL="777240">
              <a:defRPr/>
            </a:lvl3pPr>
            <a:lvl4pPr marL="1005840">
              <a:defRPr/>
            </a:lvl4pPr>
            <a:lvl5pPr marL="1234440">
              <a:defRPr/>
            </a:lvl5pPr>
            <a:lvl6pPr marL="1463040">
              <a:defRPr baseline="0"/>
            </a:lvl6pPr>
            <a:lvl7pPr marL="1691640">
              <a:defRPr baseline="0"/>
            </a:lvl7pPr>
            <a:lvl8pPr marL="1920240">
              <a:defRPr baseline="0"/>
            </a:lvl8pPr>
            <a:lvl9pPr marL="2148840">
              <a:defRPr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11"/>
          </p:nvPr>
        </p:nvSpPr>
        <p:spPr/>
        <p:txBody>
          <a:bodyPr/>
          <a:lstStyle/>
          <a:p>
            <a:endParaRPr dirty="0"/>
          </a:p>
        </p:txBody>
      </p:sp>
      <p:sp>
        <p:nvSpPr>
          <p:cNvPr id="4" name="Date Placeholder 3"/>
          <p:cNvSpPr>
            <a:spLocks noGrp="1"/>
          </p:cNvSpPr>
          <p:nvPr>
            <p:ph type="dt" sz="half" idx="10"/>
          </p:nvPr>
        </p:nvSpPr>
        <p:spPr/>
        <p:txBody>
          <a:bodyPr/>
          <a:lstStyle/>
          <a:p>
            <a:fld id="{9AFE8FB1-0A7A-443E-AAF7-31D4FA1AA312}" type="datetimeFigureOut">
              <a:rPr lang="en-US"/>
              <a:t>3/28/2025</a:t>
            </a:fld>
            <a:endParaRPr/>
          </a:p>
        </p:txBody>
      </p:sp>
      <p:sp>
        <p:nvSpPr>
          <p:cNvPr id="6" name="Slide Number Placeholder 5"/>
          <p:cNvSpPr>
            <a:spLocks noGrp="1"/>
          </p:cNvSpPr>
          <p:nvPr>
            <p:ph type="sldNum" sz="quarter" idx="12"/>
          </p:nvPr>
        </p:nvSpPr>
        <p:spPr/>
        <p:txBody>
          <a:bodyPr/>
          <a:lstStyle/>
          <a:p>
            <a:fld id="{25BA54BD-C84D-46CE-8B72-31BFB26ABA43}" type="slidenum">
              <a:rPr/>
              <a:t>‹#›</a:t>
            </a:fld>
            <a:endParaRPr dirty="0"/>
          </a:p>
        </p:txBody>
      </p:sp>
    </p:spTree>
    <p:extLst>
      <p:ext uri="{BB962C8B-B14F-4D97-AF65-F5344CB8AC3E}">
        <p14:creationId xmlns:p14="http://schemas.microsoft.com/office/powerpoint/2010/main" val="26144726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522413" y="1905000"/>
            <a:ext cx="9144000" cy="2667000"/>
          </a:xfrm>
        </p:spPr>
        <p:txBody>
          <a:bodyPr anchor="b">
            <a:noAutofit/>
          </a:bodyPr>
          <a:lstStyle>
            <a:lvl1pPr algn="l">
              <a:defRPr sz="4400" b="0" cap="none" baseline="0"/>
            </a:lvl1pPr>
          </a:lstStyle>
          <a:p>
            <a:r>
              <a:rPr lang="en-US"/>
              <a:t>Click to edit Master title style</a:t>
            </a:r>
            <a:endParaRPr/>
          </a:p>
        </p:txBody>
      </p:sp>
      <p:grpSp>
        <p:nvGrpSpPr>
          <p:cNvPr id="255" name="line" descr="Line graphic"/>
          <p:cNvGrpSpPr/>
          <p:nvPr/>
        </p:nvGrpSpPr>
        <p:grpSpPr bwMode="invGray">
          <a:xfrm>
            <a:off x="1584896" y="4724400"/>
            <a:ext cx="8631936" cy="64008"/>
            <a:chOff x="-4110038" y="2703513"/>
            <a:chExt cx="17394239" cy="160336"/>
          </a:xfrm>
          <a:solidFill>
            <a:schemeClr val="accent1"/>
          </a:solidFill>
        </p:grpSpPr>
        <p:sp>
          <p:nvSpPr>
            <p:cNvPr id="256" name="Freeform 5"/>
            <p:cNvSpPr>
              <a:spLocks/>
            </p:cNvSpPr>
            <p:nvPr/>
          </p:nvSpPr>
          <p:spPr bwMode="invGray">
            <a:xfrm>
              <a:off x="12815888" y="2768600"/>
              <a:ext cx="468313" cy="19050"/>
            </a:xfrm>
            <a:custGeom>
              <a:avLst/>
              <a:gdLst>
                <a:gd name="T0" fmla="*/ 21 w 244"/>
                <a:gd name="T1" fmla="*/ 5 h 8"/>
                <a:gd name="T2" fmla="*/ 21 w 244"/>
                <a:gd name="T3" fmla="*/ 5 h 8"/>
                <a:gd name="T4" fmla="*/ 52 w 244"/>
                <a:gd name="T5" fmla="*/ 7 h 8"/>
                <a:gd name="T6" fmla="*/ 100 w 244"/>
                <a:gd name="T7" fmla="*/ 5 h 8"/>
                <a:gd name="T8" fmla="*/ 125 w 244"/>
                <a:gd name="T9" fmla="*/ 7 h 8"/>
                <a:gd name="T10" fmla="*/ 202 w 244"/>
                <a:gd name="T11" fmla="*/ 6 h 8"/>
                <a:gd name="T12" fmla="*/ 156 w 244"/>
                <a:gd name="T13" fmla="*/ 5 h 8"/>
                <a:gd name="T14" fmla="*/ 244 w 244"/>
                <a:gd name="T15" fmla="*/ 3 h 8"/>
                <a:gd name="T16" fmla="*/ 161 w 244"/>
                <a:gd name="T17" fmla="*/ 3 h 8"/>
                <a:gd name="T18" fmla="*/ 165 w 244"/>
                <a:gd name="T19" fmla="*/ 2 h 8"/>
                <a:gd name="T20" fmla="*/ 96 w 244"/>
                <a:gd name="T21" fmla="*/ 2 h 8"/>
                <a:gd name="T22" fmla="*/ 111 w 244"/>
                <a:gd name="T23" fmla="*/ 1 h 8"/>
                <a:gd name="T24" fmla="*/ 0 w 244"/>
                <a:gd name="T25" fmla="*/ 5 h 8"/>
                <a:gd name="T26" fmla="*/ 21 w 244"/>
                <a:gd name="T2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4" h="8">
                  <a:moveTo>
                    <a:pt x="21" y="5"/>
                  </a:moveTo>
                  <a:lnTo>
                    <a:pt x="21" y="5"/>
                  </a:lnTo>
                  <a:cubicBezTo>
                    <a:pt x="42" y="5"/>
                    <a:pt x="59" y="7"/>
                    <a:pt x="52" y="7"/>
                  </a:cubicBezTo>
                  <a:cubicBezTo>
                    <a:pt x="94" y="6"/>
                    <a:pt x="94" y="8"/>
                    <a:pt x="100" y="5"/>
                  </a:cubicBezTo>
                  <a:cubicBezTo>
                    <a:pt x="127" y="4"/>
                    <a:pt x="155" y="6"/>
                    <a:pt x="125" y="7"/>
                  </a:cubicBezTo>
                  <a:lnTo>
                    <a:pt x="202" y="6"/>
                  </a:lnTo>
                  <a:lnTo>
                    <a:pt x="156" y="5"/>
                  </a:lnTo>
                  <a:cubicBezTo>
                    <a:pt x="168" y="2"/>
                    <a:pt x="230" y="6"/>
                    <a:pt x="244" y="3"/>
                  </a:cubicBezTo>
                  <a:lnTo>
                    <a:pt x="161" y="3"/>
                  </a:lnTo>
                  <a:lnTo>
                    <a:pt x="165" y="2"/>
                  </a:lnTo>
                  <a:cubicBezTo>
                    <a:pt x="146" y="3"/>
                    <a:pt x="109" y="2"/>
                    <a:pt x="96" y="2"/>
                  </a:cubicBezTo>
                  <a:cubicBezTo>
                    <a:pt x="98" y="1"/>
                    <a:pt x="97" y="1"/>
                    <a:pt x="111" y="1"/>
                  </a:cubicBezTo>
                  <a:cubicBezTo>
                    <a:pt x="10" y="0"/>
                    <a:pt x="84" y="5"/>
                    <a:pt x="0" y="5"/>
                  </a:cubicBezTo>
                  <a:cubicBezTo>
                    <a:pt x="5" y="5"/>
                    <a:pt x="12" y="5"/>
                    <a:pt x="21"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57" name="Freeform 6"/>
            <p:cNvSpPr>
              <a:spLocks/>
            </p:cNvSpPr>
            <p:nvPr/>
          </p:nvSpPr>
          <p:spPr bwMode="invGray">
            <a:xfrm>
              <a:off x="12380913" y="2755900"/>
              <a:ext cx="461963" cy="26987"/>
            </a:xfrm>
            <a:custGeom>
              <a:avLst/>
              <a:gdLst>
                <a:gd name="T0" fmla="*/ 162 w 241"/>
                <a:gd name="T1" fmla="*/ 4 h 12"/>
                <a:gd name="T2" fmla="*/ 162 w 241"/>
                <a:gd name="T3" fmla="*/ 4 h 12"/>
                <a:gd name="T4" fmla="*/ 127 w 241"/>
                <a:gd name="T5" fmla="*/ 7 h 12"/>
                <a:gd name="T6" fmla="*/ 68 w 241"/>
                <a:gd name="T7" fmla="*/ 6 h 12"/>
                <a:gd name="T8" fmla="*/ 53 w 241"/>
                <a:gd name="T9" fmla="*/ 9 h 12"/>
                <a:gd name="T10" fmla="*/ 79 w 241"/>
                <a:gd name="T11" fmla="*/ 9 h 12"/>
                <a:gd name="T12" fmla="*/ 18 w 241"/>
                <a:gd name="T13" fmla="*/ 11 h 12"/>
                <a:gd name="T14" fmla="*/ 101 w 241"/>
                <a:gd name="T15" fmla="*/ 10 h 12"/>
                <a:gd name="T16" fmla="*/ 195 w 241"/>
                <a:gd name="T17" fmla="*/ 12 h 12"/>
                <a:gd name="T18" fmla="*/ 226 w 241"/>
                <a:gd name="T19" fmla="*/ 11 h 12"/>
                <a:gd name="T20" fmla="*/ 215 w 241"/>
                <a:gd name="T21" fmla="*/ 11 h 12"/>
                <a:gd name="T22" fmla="*/ 213 w 241"/>
                <a:gd name="T23" fmla="*/ 7 h 12"/>
                <a:gd name="T24" fmla="*/ 172 w 241"/>
                <a:gd name="T25" fmla="*/ 7 h 12"/>
                <a:gd name="T26" fmla="*/ 241 w 241"/>
                <a:gd name="T27" fmla="*/ 4 h 12"/>
                <a:gd name="T28" fmla="*/ 123 w 241"/>
                <a:gd name="T29" fmla="*/ 0 h 12"/>
                <a:gd name="T30" fmla="*/ 162 w 241"/>
                <a:gd name="T3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1" h="12">
                  <a:moveTo>
                    <a:pt x="162" y="4"/>
                  </a:moveTo>
                  <a:lnTo>
                    <a:pt x="162" y="4"/>
                  </a:lnTo>
                  <a:lnTo>
                    <a:pt x="127" y="7"/>
                  </a:lnTo>
                  <a:lnTo>
                    <a:pt x="68" y="6"/>
                  </a:lnTo>
                  <a:cubicBezTo>
                    <a:pt x="67" y="7"/>
                    <a:pt x="24" y="8"/>
                    <a:pt x="53" y="9"/>
                  </a:cubicBezTo>
                  <a:cubicBezTo>
                    <a:pt x="59" y="9"/>
                    <a:pt x="70" y="8"/>
                    <a:pt x="79" y="9"/>
                  </a:cubicBezTo>
                  <a:cubicBezTo>
                    <a:pt x="73" y="11"/>
                    <a:pt x="0" y="9"/>
                    <a:pt x="18" y="11"/>
                  </a:cubicBezTo>
                  <a:cubicBezTo>
                    <a:pt x="65" y="11"/>
                    <a:pt x="72" y="12"/>
                    <a:pt x="101" y="10"/>
                  </a:cubicBezTo>
                  <a:cubicBezTo>
                    <a:pt x="144" y="11"/>
                    <a:pt x="175" y="11"/>
                    <a:pt x="195" y="12"/>
                  </a:cubicBezTo>
                  <a:cubicBezTo>
                    <a:pt x="208" y="12"/>
                    <a:pt x="209" y="11"/>
                    <a:pt x="226" y="11"/>
                  </a:cubicBezTo>
                  <a:lnTo>
                    <a:pt x="215" y="11"/>
                  </a:lnTo>
                  <a:lnTo>
                    <a:pt x="213" y="7"/>
                  </a:lnTo>
                  <a:cubicBezTo>
                    <a:pt x="199" y="8"/>
                    <a:pt x="187" y="7"/>
                    <a:pt x="172" y="7"/>
                  </a:cubicBezTo>
                  <a:lnTo>
                    <a:pt x="241" y="4"/>
                  </a:lnTo>
                  <a:cubicBezTo>
                    <a:pt x="219" y="1"/>
                    <a:pt x="151" y="2"/>
                    <a:pt x="123" y="0"/>
                  </a:cubicBezTo>
                  <a:cubicBezTo>
                    <a:pt x="157" y="4"/>
                    <a:pt x="96" y="2"/>
                    <a:pt x="162" y="4"/>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58" name="Freeform 7"/>
            <p:cNvSpPr>
              <a:spLocks/>
            </p:cNvSpPr>
            <p:nvPr/>
          </p:nvSpPr>
          <p:spPr bwMode="invGray">
            <a:xfrm>
              <a:off x="12814300" y="277971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59" name="Freeform 8"/>
            <p:cNvSpPr>
              <a:spLocks/>
            </p:cNvSpPr>
            <p:nvPr/>
          </p:nvSpPr>
          <p:spPr bwMode="invGray">
            <a:xfrm>
              <a:off x="2738437" y="2795588"/>
              <a:ext cx="425450" cy="15875"/>
            </a:xfrm>
            <a:custGeom>
              <a:avLst/>
              <a:gdLst>
                <a:gd name="T0" fmla="*/ 77 w 222"/>
                <a:gd name="T1" fmla="*/ 5 h 7"/>
                <a:gd name="T2" fmla="*/ 77 w 222"/>
                <a:gd name="T3" fmla="*/ 5 h 7"/>
                <a:gd name="T4" fmla="*/ 56 w 222"/>
                <a:gd name="T5" fmla="*/ 6 h 7"/>
                <a:gd name="T6" fmla="*/ 222 w 222"/>
                <a:gd name="T7" fmla="*/ 5 h 7"/>
                <a:gd name="T8" fmla="*/ 200 w 222"/>
                <a:gd name="T9" fmla="*/ 3 h 7"/>
                <a:gd name="T10" fmla="*/ 137 w 222"/>
                <a:gd name="T11" fmla="*/ 4 h 7"/>
                <a:gd name="T12" fmla="*/ 149 w 222"/>
                <a:gd name="T13" fmla="*/ 3 h 7"/>
                <a:gd name="T14" fmla="*/ 109 w 222"/>
                <a:gd name="T15" fmla="*/ 0 h 7"/>
                <a:gd name="T16" fmla="*/ 106 w 222"/>
                <a:gd name="T17" fmla="*/ 0 h 7"/>
                <a:gd name="T18" fmla="*/ 0 w 222"/>
                <a:gd name="T19" fmla="*/ 7 h 7"/>
                <a:gd name="T20" fmla="*/ 77 w 222"/>
                <a:gd name="T21"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2" h="7">
                  <a:moveTo>
                    <a:pt x="77" y="5"/>
                  </a:moveTo>
                  <a:lnTo>
                    <a:pt x="77" y="5"/>
                  </a:lnTo>
                  <a:cubicBezTo>
                    <a:pt x="62" y="5"/>
                    <a:pt x="58" y="5"/>
                    <a:pt x="56" y="6"/>
                  </a:cubicBezTo>
                  <a:lnTo>
                    <a:pt x="222" y="5"/>
                  </a:lnTo>
                  <a:cubicBezTo>
                    <a:pt x="216" y="5"/>
                    <a:pt x="169" y="4"/>
                    <a:pt x="200" y="3"/>
                  </a:cubicBezTo>
                  <a:cubicBezTo>
                    <a:pt x="186" y="2"/>
                    <a:pt x="143" y="3"/>
                    <a:pt x="137" y="4"/>
                  </a:cubicBezTo>
                  <a:lnTo>
                    <a:pt x="149" y="3"/>
                  </a:lnTo>
                  <a:cubicBezTo>
                    <a:pt x="110" y="5"/>
                    <a:pt x="84" y="1"/>
                    <a:pt x="109" y="0"/>
                  </a:cubicBezTo>
                  <a:lnTo>
                    <a:pt x="106" y="0"/>
                  </a:lnTo>
                  <a:lnTo>
                    <a:pt x="0" y="7"/>
                  </a:lnTo>
                  <a:cubicBezTo>
                    <a:pt x="39" y="7"/>
                    <a:pt x="30" y="5"/>
                    <a:pt x="77"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0" name="Freeform 9"/>
            <p:cNvSpPr>
              <a:spLocks/>
            </p:cNvSpPr>
            <p:nvPr/>
          </p:nvSpPr>
          <p:spPr bwMode="invGray">
            <a:xfrm>
              <a:off x="-3646488" y="2800350"/>
              <a:ext cx="46038" cy="3175"/>
            </a:xfrm>
            <a:custGeom>
              <a:avLst/>
              <a:gdLst>
                <a:gd name="T0" fmla="*/ 0 w 24"/>
                <a:gd name="T1" fmla="*/ 1 h 1"/>
                <a:gd name="T2" fmla="*/ 0 w 24"/>
                <a:gd name="T3" fmla="*/ 1 h 1"/>
                <a:gd name="T4" fmla="*/ 21 w 24"/>
                <a:gd name="T5" fmla="*/ 0 h 1"/>
                <a:gd name="T6" fmla="*/ 0 w 24"/>
                <a:gd name="T7" fmla="*/ 1 h 1"/>
              </a:gdLst>
              <a:ahLst/>
              <a:cxnLst>
                <a:cxn ang="0">
                  <a:pos x="T0" y="T1"/>
                </a:cxn>
                <a:cxn ang="0">
                  <a:pos x="T2" y="T3"/>
                </a:cxn>
                <a:cxn ang="0">
                  <a:pos x="T4" y="T5"/>
                </a:cxn>
                <a:cxn ang="0">
                  <a:pos x="T6" y="T7"/>
                </a:cxn>
              </a:cxnLst>
              <a:rect l="0" t="0" r="r" b="b"/>
              <a:pathLst>
                <a:path w="24" h="1">
                  <a:moveTo>
                    <a:pt x="0" y="1"/>
                  </a:moveTo>
                  <a:lnTo>
                    <a:pt x="0" y="1"/>
                  </a:lnTo>
                  <a:cubicBezTo>
                    <a:pt x="21" y="0"/>
                    <a:pt x="24" y="0"/>
                    <a:pt x="21" y="0"/>
                  </a:cubicBez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1" name="Freeform 10"/>
            <p:cNvSpPr>
              <a:spLocks/>
            </p:cNvSpPr>
            <p:nvPr/>
          </p:nvSpPr>
          <p:spPr bwMode="invGray">
            <a:xfrm>
              <a:off x="2627312" y="2816225"/>
              <a:ext cx="63500" cy="4762"/>
            </a:xfrm>
            <a:custGeom>
              <a:avLst/>
              <a:gdLst>
                <a:gd name="T0" fmla="*/ 33 w 33"/>
                <a:gd name="T1" fmla="*/ 0 h 2"/>
                <a:gd name="T2" fmla="*/ 33 w 33"/>
                <a:gd name="T3" fmla="*/ 0 h 2"/>
                <a:gd name="T4" fmla="*/ 0 w 33"/>
                <a:gd name="T5" fmla="*/ 2 h 2"/>
                <a:gd name="T6" fmla="*/ 33 w 33"/>
                <a:gd name="T7" fmla="*/ 0 h 2"/>
              </a:gdLst>
              <a:ahLst/>
              <a:cxnLst>
                <a:cxn ang="0">
                  <a:pos x="T0" y="T1"/>
                </a:cxn>
                <a:cxn ang="0">
                  <a:pos x="T2" y="T3"/>
                </a:cxn>
                <a:cxn ang="0">
                  <a:pos x="T4" y="T5"/>
                </a:cxn>
                <a:cxn ang="0">
                  <a:pos x="T6" y="T7"/>
                </a:cxn>
              </a:cxnLst>
              <a:rect l="0" t="0" r="r" b="b"/>
              <a:pathLst>
                <a:path w="33" h="2">
                  <a:moveTo>
                    <a:pt x="33" y="0"/>
                  </a:moveTo>
                  <a:lnTo>
                    <a:pt x="33" y="0"/>
                  </a:lnTo>
                  <a:lnTo>
                    <a:pt x="0" y="2"/>
                  </a:lnTo>
                  <a:cubicBezTo>
                    <a:pt x="14" y="1"/>
                    <a:pt x="25" y="1"/>
                    <a:pt x="3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2" name="Freeform 11"/>
            <p:cNvSpPr>
              <a:spLocks/>
            </p:cNvSpPr>
            <p:nvPr/>
          </p:nvSpPr>
          <p:spPr bwMode="invGray">
            <a:xfrm>
              <a:off x="3103562" y="2741613"/>
              <a:ext cx="28575" cy="3175"/>
            </a:xfrm>
            <a:custGeom>
              <a:avLst/>
              <a:gdLst>
                <a:gd name="T0" fmla="*/ 15 w 15"/>
                <a:gd name="T1" fmla="*/ 0 h 1"/>
                <a:gd name="T2" fmla="*/ 15 w 15"/>
                <a:gd name="T3" fmla="*/ 0 h 1"/>
                <a:gd name="T4" fmla="*/ 15 w 15"/>
                <a:gd name="T5" fmla="*/ 0 h 1"/>
                <a:gd name="T6" fmla="*/ 0 w 15"/>
                <a:gd name="T7" fmla="*/ 1 h 1"/>
                <a:gd name="T8" fmla="*/ 0 w 15"/>
                <a:gd name="T9" fmla="*/ 1 h 1"/>
                <a:gd name="T10" fmla="*/ 15 w 15"/>
                <a:gd name="T11" fmla="*/ 0 h 1"/>
              </a:gdLst>
              <a:ahLst/>
              <a:cxnLst>
                <a:cxn ang="0">
                  <a:pos x="T0" y="T1"/>
                </a:cxn>
                <a:cxn ang="0">
                  <a:pos x="T2" y="T3"/>
                </a:cxn>
                <a:cxn ang="0">
                  <a:pos x="T4" y="T5"/>
                </a:cxn>
                <a:cxn ang="0">
                  <a:pos x="T6" y="T7"/>
                </a:cxn>
                <a:cxn ang="0">
                  <a:pos x="T8" y="T9"/>
                </a:cxn>
                <a:cxn ang="0">
                  <a:pos x="T10" y="T11"/>
                </a:cxn>
              </a:cxnLst>
              <a:rect l="0" t="0" r="r" b="b"/>
              <a:pathLst>
                <a:path w="15" h="1">
                  <a:moveTo>
                    <a:pt x="15" y="0"/>
                  </a:moveTo>
                  <a:lnTo>
                    <a:pt x="15" y="0"/>
                  </a:lnTo>
                  <a:cubicBezTo>
                    <a:pt x="15" y="0"/>
                    <a:pt x="15" y="0"/>
                    <a:pt x="15" y="0"/>
                  </a:cubicBezTo>
                  <a:lnTo>
                    <a:pt x="0" y="1"/>
                  </a:lnTo>
                  <a:lnTo>
                    <a:pt x="0" y="1"/>
                  </a:lnTo>
                  <a:lnTo>
                    <a:pt x="1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3" name="Freeform 12"/>
            <p:cNvSpPr>
              <a:spLocks/>
            </p:cNvSpPr>
            <p:nvPr/>
          </p:nvSpPr>
          <p:spPr bwMode="invGray">
            <a:xfrm>
              <a:off x="1227137" y="2836863"/>
              <a:ext cx="20638" cy="0"/>
            </a:xfrm>
            <a:custGeom>
              <a:avLst/>
              <a:gdLst>
                <a:gd name="T0" fmla="*/ 11 w 11"/>
                <a:gd name="T1" fmla="*/ 11 w 11"/>
                <a:gd name="T2" fmla="*/ 0 w 11"/>
                <a:gd name="T3" fmla="*/ 11 w 11"/>
              </a:gdLst>
              <a:ahLst/>
              <a:cxnLst>
                <a:cxn ang="0">
                  <a:pos x="T0" y="0"/>
                </a:cxn>
                <a:cxn ang="0">
                  <a:pos x="T1" y="0"/>
                </a:cxn>
                <a:cxn ang="0">
                  <a:pos x="T2" y="0"/>
                </a:cxn>
                <a:cxn ang="0">
                  <a:pos x="T3" y="0"/>
                </a:cxn>
              </a:cxnLst>
              <a:rect l="0" t="0" r="r" b="b"/>
              <a:pathLst>
                <a:path w="11">
                  <a:moveTo>
                    <a:pt x="11" y="0"/>
                  </a:moveTo>
                  <a:lnTo>
                    <a:pt x="11" y="0"/>
                  </a:lnTo>
                  <a:lnTo>
                    <a:pt x="0" y="0"/>
                  </a:lnTo>
                  <a:lnTo>
                    <a:pt x="1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4" name="Freeform 13"/>
            <p:cNvSpPr>
              <a:spLocks/>
            </p:cNvSpPr>
            <p:nvPr/>
          </p:nvSpPr>
          <p:spPr bwMode="invGray">
            <a:xfrm>
              <a:off x="3660775" y="2713038"/>
              <a:ext cx="331788" cy="20637"/>
            </a:xfrm>
            <a:custGeom>
              <a:avLst/>
              <a:gdLst>
                <a:gd name="T0" fmla="*/ 173 w 173"/>
                <a:gd name="T1" fmla="*/ 0 h 9"/>
                <a:gd name="T2" fmla="*/ 173 w 173"/>
                <a:gd name="T3" fmla="*/ 0 h 9"/>
                <a:gd name="T4" fmla="*/ 99 w 173"/>
                <a:gd name="T5" fmla="*/ 2 h 9"/>
                <a:gd name="T6" fmla="*/ 89 w 173"/>
                <a:gd name="T7" fmla="*/ 1 h 9"/>
                <a:gd name="T8" fmla="*/ 64 w 173"/>
                <a:gd name="T9" fmla="*/ 2 h 9"/>
                <a:gd name="T10" fmla="*/ 79 w 173"/>
                <a:gd name="T11" fmla="*/ 2 h 9"/>
                <a:gd name="T12" fmla="*/ 0 w 173"/>
                <a:gd name="T13" fmla="*/ 8 h 9"/>
                <a:gd name="T14" fmla="*/ 78 w 173"/>
                <a:gd name="T15" fmla="*/ 7 h 9"/>
                <a:gd name="T16" fmla="*/ 98 w 173"/>
                <a:gd name="T17" fmla="*/ 6 h 9"/>
                <a:gd name="T18" fmla="*/ 159 w 173"/>
                <a:gd name="T19" fmla="*/ 2 h 9"/>
                <a:gd name="T20" fmla="*/ 173 w 173"/>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3" h="9">
                  <a:moveTo>
                    <a:pt x="173" y="0"/>
                  </a:moveTo>
                  <a:lnTo>
                    <a:pt x="173" y="0"/>
                  </a:lnTo>
                  <a:lnTo>
                    <a:pt x="99" y="2"/>
                  </a:lnTo>
                  <a:cubicBezTo>
                    <a:pt x="109" y="2"/>
                    <a:pt x="74" y="2"/>
                    <a:pt x="89" y="1"/>
                  </a:cubicBezTo>
                  <a:cubicBezTo>
                    <a:pt x="84" y="1"/>
                    <a:pt x="57" y="1"/>
                    <a:pt x="64" y="2"/>
                  </a:cubicBezTo>
                  <a:lnTo>
                    <a:pt x="79" y="2"/>
                  </a:lnTo>
                  <a:cubicBezTo>
                    <a:pt x="41" y="5"/>
                    <a:pt x="64" y="6"/>
                    <a:pt x="0" y="8"/>
                  </a:cubicBezTo>
                  <a:cubicBezTo>
                    <a:pt x="40" y="9"/>
                    <a:pt x="57" y="8"/>
                    <a:pt x="78" y="7"/>
                  </a:cubicBezTo>
                  <a:lnTo>
                    <a:pt x="98" y="6"/>
                  </a:lnTo>
                  <a:lnTo>
                    <a:pt x="159" y="2"/>
                  </a:lnTo>
                  <a:lnTo>
                    <a:pt x="17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5" name="Freeform 14"/>
            <p:cNvSpPr>
              <a:spLocks/>
            </p:cNvSpPr>
            <p:nvPr/>
          </p:nvSpPr>
          <p:spPr bwMode="invGray">
            <a:xfrm>
              <a:off x="-1674813" y="2768600"/>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cubicBezTo>
                    <a:pt x="0" y="0"/>
                    <a:pt x="0"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6" name="Freeform 15"/>
            <p:cNvSpPr>
              <a:spLocks/>
            </p:cNvSpPr>
            <p:nvPr/>
          </p:nvSpPr>
          <p:spPr bwMode="invGray">
            <a:xfrm>
              <a:off x="-1673225" y="2767013"/>
              <a:ext cx="36513" cy="1587"/>
            </a:xfrm>
            <a:custGeom>
              <a:avLst/>
              <a:gdLst>
                <a:gd name="T0" fmla="*/ 3 w 19"/>
                <a:gd name="T1" fmla="*/ 0 h 1"/>
                <a:gd name="T2" fmla="*/ 3 w 19"/>
                <a:gd name="T3" fmla="*/ 0 h 1"/>
                <a:gd name="T4" fmla="*/ 0 w 19"/>
                <a:gd name="T5" fmla="*/ 1 h 1"/>
                <a:gd name="T6" fmla="*/ 3 w 19"/>
                <a:gd name="T7" fmla="*/ 0 h 1"/>
              </a:gdLst>
              <a:ahLst/>
              <a:cxnLst>
                <a:cxn ang="0">
                  <a:pos x="T0" y="T1"/>
                </a:cxn>
                <a:cxn ang="0">
                  <a:pos x="T2" y="T3"/>
                </a:cxn>
                <a:cxn ang="0">
                  <a:pos x="T4" y="T5"/>
                </a:cxn>
                <a:cxn ang="0">
                  <a:pos x="T6" y="T7"/>
                </a:cxn>
              </a:cxnLst>
              <a:rect l="0" t="0" r="r" b="b"/>
              <a:pathLst>
                <a:path w="19" h="1">
                  <a:moveTo>
                    <a:pt x="3" y="0"/>
                  </a:moveTo>
                  <a:lnTo>
                    <a:pt x="3" y="0"/>
                  </a:lnTo>
                  <a:lnTo>
                    <a:pt x="0" y="1"/>
                  </a:lnTo>
                  <a:cubicBezTo>
                    <a:pt x="4" y="0"/>
                    <a:pt x="19" y="0"/>
                    <a:pt x="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7" name="Freeform 16"/>
            <p:cNvSpPr>
              <a:spLocks/>
            </p:cNvSpPr>
            <p:nvPr/>
          </p:nvSpPr>
          <p:spPr bwMode="invGray">
            <a:xfrm>
              <a:off x="2690812" y="2811463"/>
              <a:ext cx="47625" cy="4762"/>
            </a:xfrm>
            <a:custGeom>
              <a:avLst/>
              <a:gdLst>
                <a:gd name="T0" fmla="*/ 13 w 25"/>
                <a:gd name="T1" fmla="*/ 0 h 2"/>
                <a:gd name="T2" fmla="*/ 13 w 25"/>
                <a:gd name="T3" fmla="*/ 0 h 2"/>
                <a:gd name="T4" fmla="*/ 0 w 25"/>
                <a:gd name="T5" fmla="*/ 2 h 2"/>
                <a:gd name="T6" fmla="*/ 25 w 25"/>
                <a:gd name="T7" fmla="*/ 0 h 2"/>
                <a:gd name="T8" fmla="*/ 13 w 25"/>
                <a:gd name="T9" fmla="*/ 0 h 2"/>
              </a:gdLst>
              <a:ahLst/>
              <a:cxnLst>
                <a:cxn ang="0">
                  <a:pos x="T0" y="T1"/>
                </a:cxn>
                <a:cxn ang="0">
                  <a:pos x="T2" y="T3"/>
                </a:cxn>
                <a:cxn ang="0">
                  <a:pos x="T4" y="T5"/>
                </a:cxn>
                <a:cxn ang="0">
                  <a:pos x="T6" y="T7"/>
                </a:cxn>
                <a:cxn ang="0">
                  <a:pos x="T8" y="T9"/>
                </a:cxn>
              </a:cxnLst>
              <a:rect l="0" t="0" r="r" b="b"/>
              <a:pathLst>
                <a:path w="25" h="2">
                  <a:moveTo>
                    <a:pt x="13" y="0"/>
                  </a:moveTo>
                  <a:lnTo>
                    <a:pt x="13" y="0"/>
                  </a:lnTo>
                  <a:cubicBezTo>
                    <a:pt x="12" y="0"/>
                    <a:pt x="7" y="1"/>
                    <a:pt x="0" y="2"/>
                  </a:cubicBezTo>
                  <a:lnTo>
                    <a:pt x="25" y="0"/>
                  </a:lnTo>
                  <a:lnTo>
                    <a:pt x="1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8" name="Freeform 17"/>
            <p:cNvSpPr>
              <a:spLocks/>
            </p:cNvSpPr>
            <p:nvPr/>
          </p:nvSpPr>
          <p:spPr bwMode="invGray">
            <a:xfrm>
              <a:off x="2822575" y="2794000"/>
              <a:ext cx="163513" cy="4762"/>
            </a:xfrm>
            <a:custGeom>
              <a:avLst/>
              <a:gdLst>
                <a:gd name="T0" fmla="*/ 0 w 85"/>
                <a:gd name="T1" fmla="*/ 2 h 2"/>
                <a:gd name="T2" fmla="*/ 0 w 85"/>
                <a:gd name="T3" fmla="*/ 2 h 2"/>
                <a:gd name="T4" fmla="*/ 62 w 85"/>
                <a:gd name="T5" fmla="*/ 1 h 2"/>
                <a:gd name="T6" fmla="*/ 85 w 85"/>
                <a:gd name="T7" fmla="*/ 0 h 2"/>
                <a:gd name="T8" fmla="*/ 0 w 85"/>
                <a:gd name="T9" fmla="*/ 2 h 2"/>
              </a:gdLst>
              <a:ahLst/>
              <a:cxnLst>
                <a:cxn ang="0">
                  <a:pos x="T0" y="T1"/>
                </a:cxn>
                <a:cxn ang="0">
                  <a:pos x="T2" y="T3"/>
                </a:cxn>
                <a:cxn ang="0">
                  <a:pos x="T4" y="T5"/>
                </a:cxn>
                <a:cxn ang="0">
                  <a:pos x="T6" y="T7"/>
                </a:cxn>
                <a:cxn ang="0">
                  <a:pos x="T8" y="T9"/>
                </a:cxn>
              </a:cxnLst>
              <a:rect l="0" t="0" r="r" b="b"/>
              <a:pathLst>
                <a:path w="85" h="2">
                  <a:moveTo>
                    <a:pt x="0" y="2"/>
                  </a:moveTo>
                  <a:lnTo>
                    <a:pt x="0" y="2"/>
                  </a:lnTo>
                  <a:lnTo>
                    <a:pt x="62" y="1"/>
                  </a:lnTo>
                  <a:lnTo>
                    <a:pt x="8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9" name="Freeform 18"/>
            <p:cNvSpPr>
              <a:spLocks/>
            </p:cNvSpPr>
            <p:nvPr/>
          </p:nvSpPr>
          <p:spPr bwMode="invGray">
            <a:xfrm>
              <a:off x="715962" y="2809875"/>
              <a:ext cx="1911350" cy="50800"/>
            </a:xfrm>
            <a:custGeom>
              <a:avLst/>
              <a:gdLst>
                <a:gd name="T0" fmla="*/ 375 w 996"/>
                <a:gd name="T1" fmla="*/ 13 h 23"/>
                <a:gd name="T2" fmla="*/ 375 w 996"/>
                <a:gd name="T3" fmla="*/ 13 h 23"/>
                <a:gd name="T4" fmla="*/ 348 w 996"/>
                <a:gd name="T5" fmla="*/ 9 h 23"/>
                <a:gd name="T6" fmla="*/ 277 w 996"/>
                <a:gd name="T7" fmla="*/ 12 h 23"/>
                <a:gd name="T8" fmla="*/ 366 w 996"/>
                <a:gd name="T9" fmla="*/ 16 h 23"/>
                <a:gd name="T10" fmla="*/ 257 w 996"/>
                <a:gd name="T11" fmla="*/ 19 h 23"/>
                <a:gd name="T12" fmla="*/ 301 w 996"/>
                <a:gd name="T13" fmla="*/ 14 h 23"/>
                <a:gd name="T14" fmla="*/ 249 w 996"/>
                <a:gd name="T15" fmla="*/ 16 h 23"/>
                <a:gd name="T16" fmla="*/ 76 w 996"/>
                <a:gd name="T17" fmla="*/ 16 h 23"/>
                <a:gd name="T18" fmla="*/ 5 w 996"/>
                <a:gd name="T19" fmla="*/ 20 h 23"/>
                <a:gd name="T20" fmla="*/ 93 w 996"/>
                <a:gd name="T21" fmla="*/ 23 h 23"/>
                <a:gd name="T22" fmla="*/ 84 w 996"/>
                <a:gd name="T23" fmla="*/ 22 h 23"/>
                <a:gd name="T24" fmla="*/ 125 w 996"/>
                <a:gd name="T25" fmla="*/ 23 h 23"/>
                <a:gd name="T26" fmla="*/ 151 w 996"/>
                <a:gd name="T27" fmla="*/ 20 h 23"/>
                <a:gd name="T28" fmla="*/ 191 w 996"/>
                <a:gd name="T29" fmla="*/ 20 h 23"/>
                <a:gd name="T30" fmla="*/ 168 w 996"/>
                <a:gd name="T31" fmla="*/ 21 h 23"/>
                <a:gd name="T32" fmla="*/ 264 w 996"/>
                <a:gd name="T33" fmla="*/ 20 h 23"/>
                <a:gd name="T34" fmla="*/ 252 w 996"/>
                <a:gd name="T35" fmla="*/ 22 h 23"/>
                <a:gd name="T36" fmla="*/ 371 w 996"/>
                <a:gd name="T37" fmla="*/ 18 h 23"/>
                <a:gd name="T38" fmla="*/ 341 w 996"/>
                <a:gd name="T39" fmla="*/ 21 h 23"/>
                <a:gd name="T40" fmla="*/ 539 w 996"/>
                <a:gd name="T41" fmla="*/ 20 h 23"/>
                <a:gd name="T42" fmla="*/ 527 w 996"/>
                <a:gd name="T43" fmla="*/ 19 h 23"/>
                <a:gd name="T44" fmla="*/ 575 w 996"/>
                <a:gd name="T45" fmla="*/ 21 h 23"/>
                <a:gd name="T46" fmla="*/ 766 w 996"/>
                <a:gd name="T47" fmla="*/ 20 h 23"/>
                <a:gd name="T48" fmla="*/ 996 w 996"/>
                <a:gd name="T49" fmla="*/ 5 h 23"/>
                <a:gd name="T50" fmla="*/ 969 w 996"/>
                <a:gd name="T51" fmla="*/ 6 h 23"/>
                <a:gd name="T52" fmla="*/ 973 w 996"/>
                <a:gd name="T53" fmla="*/ 1 h 23"/>
                <a:gd name="T54" fmla="*/ 897 w 996"/>
                <a:gd name="T55" fmla="*/ 5 h 23"/>
                <a:gd name="T56" fmla="*/ 872 w 996"/>
                <a:gd name="T57" fmla="*/ 0 h 23"/>
                <a:gd name="T58" fmla="*/ 535 w 996"/>
                <a:gd name="T59" fmla="*/ 14 h 23"/>
                <a:gd name="T60" fmla="*/ 389 w 996"/>
                <a:gd name="T61" fmla="*/ 13 h 23"/>
                <a:gd name="T62" fmla="*/ 476 w 996"/>
                <a:gd name="T63" fmla="*/ 9 h 23"/>
                <a:gd name="T64" fmla="*/ 387 w 996"/>
                <a:gd name="T65" fmla="*/ 9 h 23"/>
                <a:gd name="T66" fmla="*/ 375 w 996"/>
                <a:gd name="T67" fmla="*/ 1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96" h="23">
                  <a:moveTo>
                    <a:pt x="375" y="13"/>
                  </a:moveTo>
                  <a:lnTo>
                    <a:pt x="375" y="13"/>
                  </a:lnTo>
                  <a:cubicBezTo>
                    <a:pt x="247" y="14"/>
                    <a:pt x="407" y="10"/>
                    <a:pt x="348" y="9"/>
                  </a:cubicBezTo>
                  <a:cubicBezTo>
                    <a:pt x="312" y="10"/>
                    <a:pt x="299" y="11"/>
                    <a:pt x="277" y="12"/>
                  </a:cubicBezTo>
                  <a:cubicBezTo>
                    <a:pt x="379" y="10"/>
                    <a:pt x="263" y="17"/>
                    <a:pt x="366" y="16"/>
                  </a:cubicBezTo>
                  <a:cubicBezTo>
                    <a:pt x="352" y="19"/>
                    <a:pt x="292" y="19"/>
                    <a:pt x="257" y="19"/>
                  </a:cubicBezTo>
                  <a:cubicBezTo>
                    <a:pt x="218" y="16"/>
                    <a:pt x="292" y="17"/>
                    <a:pt x="301" y="14"/>
                  </a:cubicBezTo>
                  <a:cubicBezTo>
                    <a:pt x="259" y="14"/>
                    <a:pt x="267" y="15"/>
                    <a:pt x="249" y="16"/>
                  </a:cubicBezTo>
                  <a:cubicBezTo>
                    <a:pt x="184" y="16"/>
                    <a:pt x="115" y="20"/>
                    <a:pt x="76" y="16"/>
                  </a:cubicBezTo>
                  <a:cubicBezTo>
                    <a:pt x="29" y="17"/>
                    <a:pt x="32" y="18"/>
                    <a:pt x="5" y="20"/>
                  </a:cubicBezTo>
                  <a:cubicBezTo>
                    <a:pt x="0" y="23"/>
                    <a:pt x="75" y="21"/>
                    <a:pt x="93" y="23"/>
                  </a:cubicBezTo>
                  <a:cubicBezTo>
                    <a:pt x="89" y="23"/>
                    <a:pt x="82" y="23"/>
                    <a:pt x="84" y="22"/>
                  </a:cubicBezTo>
                  <a:lnTo>
                    <a:pt x="125" y="23"/>
                  </a:lnTo>
                  <a:cubicBezTo>
                    <a:pt x="86" y="22"/>
                    <a:pt x="130" y="20"/>
                    <a:pt x="151" y="20"/>
                  </a:cubicBezTo>
                  <a:cubicBezTo>
                    <a:pt x="165" y="20"/>
                    <a:pt x="195" y="19"/>
                    <a:pt x="191" y="20"/>
                  </a:cubicBezTo>
                  <a:lnTo>
                    <a:pt x="168" y="21"/>
                  </a:lnTo>
                  <a:cubicBezTo>
                    <a:pt x="198" y="22"/>
                    <a:pt x="233" y="19"/>
                    <a:pt x="264" y="20"/>
                  </a:cubicBezTo>
                  <a:cubicBezTo>
                    <a:pt x="265" y="21"/>
                    <a:pt x="254" y="21"/>
                    <a:pt x="252" y="22"/>
                  </a:cubicBezTo>
                  <a:cubicBezTo>
                    <a:pt x="286" y="20"/>
                    <a:pt x="320" y="20"/>
                    <a:pt x="371" y="18"/>
                  </a:cubicBezTo>
                  <a:lnTo>
                    <a:pt x="341" y="21"/>
                  </a:lnTo>
                  <a:cubicBezTo>
                    <a:pt x="382" y="18"/>
                    <a:pt x="475" y="19"/>
                    <a:pt x="539" y="20"/>
                  </a:cubicBezTo>
                  <a:cubicBezTo>
                    <a:pt x="532" y="20"/>
                    <a:pt x="519" y="19"/>
                    <a:pt x="527" y="19"/>
                  </a:cubicBezTo>
                  <a:cubicBezTo>
                    <a:pt x="564" y="18"/>
                    <a:pt x="593" y="20"/>
                    <a:pt x="575" y="21"/>
                  </a:cubicBezTo>
                  <a:cubicBezTo>
                    <a:pt x="612" y="19"/>
                    <a:pt x="716" y="23"/>
                    <a:pt x="766" y="20"/>
                  </a:cubicBezTo>
                  <a:lnTo>
                    <a:pt x="996" y="5"/>
                  </a:lnTo>
                  <a:cubicBezTo>
                    <a:pt x="988" y="5"/>
                    <a:pt x="978" y="6"/>
                    <a:pt x="969" y="6"/>
                  </a:cubicBezTo>
                  <a:cubicBezTo>
                    <a:pt x="948" y="3"/>
                    <a:pt x="937" y="4"/>
                    <a:pt x="973" y="1"/>
                  </a:cubicBezTo>
                  <a:cubicBezTo>
                    <a:pt x="937" y="3"/>
                    <a:pt x="951" y="5"/>
                    <a:pt x="897" y="5"/>
                  </a:cubicBezTo>
                  <a:cubicBezTo>
                    <a:pt x="918" y="3"/>
                    <a:pt x="924" y="0"/>
                    <a:pt x="872" y="0"/>
                  </a:cubicBezTo>
                  <a:cubicBezTo>
                    <a:pt x="742" y="3"/>
                    <a:pt x="656" y="10"/>
                    <a:pt x="535" y="14"/>
                  </a:cubicBezTo>
                  <a:cubicBezTo>
                    <a:pt x="530" y="12"/>
                    <a:pt x="435" y="13"/>
                    <a:pt x="389" y="13"/>
                  </a:cubicBezTo>
                  <a:cubicBezTo>
                    <a:pt x="406" y="11"/>
                    <a:pt x="441" y="10"/>
                    <a:pt x="476" y="9"/>
                  </a:cubicBezTo>
                  <a:lnTo>
                    <a:pt x="387" y="9"/>
                  </a:lnTo>
                  <a:lnTo>
                    <a:pt x="375" y="1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0" name="Freeform 19"/>
            <p:cNvSpPr>
              <a:spLocks/>
            </p:cNvSpPr>
            <p:nvPr/>
          </p:nvSpPr>
          <p:spPr bwMode="invGray">
            <a:xfrm>
              <a:off x="1995487" y="2822575"/>
              <a:ext cx="20638" cy="0"/>
            </a:xfrm>
            <a:custGeom>
              <a:avLst/>
              <a:gdLst>
                <a:gd name="T0" fmla="*/ 10 w 10"/>
                <a:gd name="T1" fmla="*/ 10 w 10"/>
                <a:gd name="T2" fmla="*/ 0 w 10"/>
                <a:gd name="T3" fmla="*/ 10 w 10"/>
              </a:gdLst>
              <a:ahLst/>
              <a:cxnLst>
                <a:cxn ang="0">
                  <a:pos x="T0" y="0"/>
                </a:cxn>
                <a:cxn ang="0">
                  <a:pos x="T1" y="0"/>
                </a:cxn>
                <a:cxn ang="0">
                  <a:pos x="T2" y="0"/>
                </a:cxn>
                <a:cxn ang="0">
                  <a:pos x="T3" y="0"/>
                </a:cxn>
              </a:cxnLst>
              <a:rect l="0" t="0" r="r" b="b"/>
              <a:pathLst>
                <a:path w="10">
                  <a:moveTo>
                    <a:pt x="10" y="0"/>
                  </a:moveTo>
                  <a:lnTo>
                    <a:pt x="10" y="0"/>
                  </a:lnTo>
                  <a:lnTo>
                    <a:pt x="0" y="0"/>
                  </a:lnTo>
                  <a:cubicBezTo>
                    <a:pt x="1" y="0"/>
                    <a:pt x="4" y="0"/>
                    <a:pt x="1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1" name="Freeform 20"/>
            <p:cNvSpPr>
              <a:spLocks/>
            </p:cNvSpPr>
            <p:nvPr/>
          </p:nvSpPr>
          <p:spPr bwMode="invGray">
            <a:xfrm>
              <a:off x="1630362" y="2830513"/>
              <a:ext cx="22225" cy="0"/>
            </a:xfrm>
            <a:custGeom>
              <a:avLst/>
              <a:gdLst>
                <a:gd name="T0" fmla="*/ 11 w 12"/>
                <a:gd name="T1" fmla="*/ 11 w 12"/>
                <a:gd name="T2" fmla="*/ 12 w 12"/>
                <a:gd name="T3" fmla="*/ 0 w 12"/>
                <a:gd name="T4" fmla="*/ 11 w 12"/>
              </a:gdLst>
              <a:ahLst/>
              <a:cxnLst>
                <a:cxn ang="0">
                  <a:pos x="T0" y="0"/>
                </a:cxn>
                <a:cxn ang="0">
                  <a:pos x="T1" y="0"/>
                </a:cxn>
                <a:cxn ang="0">
                  <a:pos x="T2" y="0"/>
                </a:cxn>
                <a:cxn ang="0">
                  <a:pos x="T3" y="0"/>
                </a:cxn>
                <a:cxn ang="0">
                  <a:pos x="T4" y="0"/>
                </a:cxn>
              </a:cxnLst>
              <a:rect l="0" t="0" r="r" b="b"/>
              <a:pathLst>
                <a:path w="12">
                  <a:moveTo>
                    <a:pt x="11" y="0"/>
                  </a:moveTo>
                  <a:lnTo>
                    <a:pt x="11" y="0"/>
                  </a:lnTo>
                  <a:cubicBezTo>
                    <a:pt x="12" y="0"/>
                    <a:pt x="11" y="0"/>
                    <a:pt x="12" y="0"/>
                  </a:cubicBezTo>
                  <a:lnTo>
                    <a:pt x="0" y="0"/>
                  </a:lnTo>
                  <a:lnTo>
                    <a:pt x="1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2" name="Freeform 21"/>
            <p:cNvSpPr>
              <a:spLocks/>
            </p:cNvSpPr>
            <p:nvPr/>
          </p:nvSpPr>
          <p:spPr bwMode="invGray">
            <a:xfrm>
              <a:off x="2651125" y="2798763"/>
              <a:ext cx="46038" cy="1587"/>
            </a:xfrm>
            <a:custGeom>
              <a:avLst/>
              <a:gdLst>
                <a:gd name="T0" fmla="*/ 3 w 24"/>
                <a:gd name="T1" fmla="*/ 1 h 1"/>
                <a:gd name="T2" fmla="*/ 3 w 24"/>
                <a:gd name="T3" fmla="*/ 1 h 1"/>
                <a:gd name="T4" fmla="*/ 24 w 24"/>
                <a:gd name="T5" fmla="*/ 0 h 1"/>
                <a:gd name="T6" fmla="*/ 8 w 24"/>
                <a:gd name="T7" fmla="*/ 1 h 1"/>
                <a:gd name="T8" fmla="*/ 3 w 24"/>
                <a:gd name="T9" fmla="*/ 1 h 1"/>
              </a:gdLst>
              <a:ahLst/>
              <a:cxnLst>
                <a:cxn ang="0">
                  <a:pos x="T0" y="T1"/>
                </a:cxn>
                <a:cxn ang="0">
                  <a:pos x="T2" y="T3"/>
                </a:cxn>
                <a:cxn ang="0">
                  <a:pos x="T4" y="T5"/>
                </a:cxn>
                <a:cxn ang="0">
                  <a:pos x="T6" y="T7"/>
                </a:cxn>
                <a:cxn ang="0">
                  <a:pos x="T8" y="T9"/>
                </a:cxn>
              </a:cxnLst>
              <a:rect l="0" t="0" r="r" b="b"/>
              <a:pathLst>
                <a:path w="24" h="1">
                  <a:moveTo>
                    <a:pt x="3" y="1"/>
                  </a:moveTo>
                  <a:lnTo>
                    <a:pt x="3" y="1"/>
                  </a:lnTo>
                  <a:lnTo>
                    <a:pt x="24" y="0"/>
                  </a:lnTo>
                  <a:lnTo>
                    <a:pt x="8" y="1"/>
                  </a:lnTo>
                  <a:cubicBezTo>
                    <a:pt x="2" y="1"/>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3" name="Freeform 22"/>
            <p:cNvSpPr>
              <a:spLocks/>
            </p:cNvSpPr>
            <p:nvPr/>
          </p:nvSpPr>
          <p:spPr bwMode="invGray">
            <a:xfrm>
              <a:off x="2698750" y="2809875"/>
              <a:ext cx="19050" cy="1587"/>
            </a:xfrm>
            <a:custGeom>
              <a:avLst/>
              <a:gdLst>
                <a:gd name="T0" fmla="*/ 4 w 10"/>
                <a:gd name="T1" fmla="*/ 0 h 1"/>
                <a:gd name="T2" fmla="*/ 4 w 10"/>
                <a:gd name="T3" fmla="*/ 0 h 1"/>
                <a:gd name="T4" fmla="*/ 0 w 10"/>
                <a:gd name="T5" fmla="*/ 1 h 1"/>
                <a:gd name="T6" fmla="*/ 9 w 10"/>
                <a:gd name="T7" fmla="*/ 1 h 1"/>
                <a:gd name="T8" fmla="*/ 4 w 10"/>
                <a:gd name="T9" fmla="*/ 0 h 1"/>
              </a:gdLst>
              <a:ahLst/>
              <a:cxnLst>
                <a:cxn ang="0">
                  <a:pos x="T0" y="T1"/>
                </a:cxn>
                <a:cxn ang="0">
                  <a:pos x="T2" y="T3"/>
                </a:cxn>
                <a:cxn ang="0">
                  <a:pos x="T4" y="T5"/>
                </a:cxn>
                <a:cxn ang="0">
                  <a:pos x="T6" y="T7"/>
                </a:cxn>
                <a:cxn ang="0">
                  <a:pos x="T8" y="T9"/>
                </a:cxn>
              </a:cxnLst>
              <a:rect l="0" t="0" r="r" b="b"/>
              <a:pathLst>
                <a:path w="10" h="1">
                  <a:moveTo>
                    <a:pt x="4" y="0"/>
                  </a:moveTo>
                  <a:lnTo>
                    <a:pt x="4" y="0"/>
                  </a:lnTo>
                  <a:lnTo>
                    <a:pt x="0" y="1"/>
                  </a:lnTo>
                  <a:lnTo>
                    <a:pt x="9" y="1"/>
                  </a:lnTo>
                  <a:cubicBezTo>
                    <a:pt x="10" y="0"/>
                    <a:pt x="9" y="0"/>
                    <a:pt x="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4" name="Freeform 23"/>
            <p:cNvSpPr>
              <a:spLocks/>
            </p:cNvSpPr>
            <p:nvPr/>
          </p:nvSpPr>
          <p:spPr bwMode="invGray">
            <a:xfrm>
              <a:off x="469900" y="2800350"/>
              <a:ext cx="23813" cy="3175"/>
            </a:xfrm>
            <a:custGeom>
              <a:avLst/>
              <a:gdLst>
                <a:gd name="T0" fmla="*/ 13 w 13"/>
                <a:gd name="T1" fmla="*/ 0 h 1"/>
                <a:gd name="T2" fmla="*/ 13 w 13"/>
                <a:gd name="T3" fmla="*/ 0 h 1"/>
                <a:gd name="T4" fmla="*/ 0 w 13"/>
                <a:gd name="T5" fmla="*/ 1 h 1"/>
                <a:gd name="T6" fmla="*/ 13 w 13"/>
                <a:gd name="T7" fmla="*/ 0 h 1"/>
              </a:gdLst>
              <a:ahLst/>
              <a:cxnLst>
                <a:cxn ang="0">
                  <a:pos x="T0" y="T1"/>
                </a:cxn>
                <a:cxn ang="0">
                  <a:pos x="T2" y="T3"/>
                </a:cxn>
                <a:cxn ang="0">
                  <a:pos x="T4" y="T5"/>
                </a:cxn>
                <a:cxn ang="0">
                  <a:pos x="T6" y="T7"/>
                </a:cxn>
              </a:cxnLst>
              <a:rect l="0" t="0" r="r" b="b"/>
              <a:pathLst>
                <a:path w="13" h="1">
                  <a:moveTo>
                    <a:pt x="13" y="0"/>
                  </a:moveTo>
                  <a:lnTo>
                    <a:pt x="13" y="0"/>
                  </a:lnTo>
                  <a:lnTo>
                    <a:pt x="0" y="1"/>
                  </a:lnTo>
                  <a:cubicBezTo>
                    <a:pt x="8" y="1"/>
                    <a:pt x="11" y="1"/>
                    <a:pt x="1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5" name="Freeform 24"/>
            <p:cNvSpPr>
              <a:spLocks/>
            </p:cNvSpPr>
            <p:nvPr/>
          </p:nvSpPr>
          <p:spPr bwMode="invGray">
            <a:xfrm>
              <a:off x="998537" y="2811463"/>
              <a:ext cx="1076325" cy="20637"/>
            </a:xfrm>
            <a:custGeom>
              <a:avLst/>
              <a:gdLst>
                <a:gd name="T0" fmla="*/ 85 w 561"/>
                <a:gd name="T1" fmla="*/ 9 h 9"/>
                <a:gd name="T2" fmla="*/ 85 w 561"/>
                <a:gd name="T3" fmla="*/ 9 h 9"/>
                <a:gd name="T4" fmla="*/ 154 w 561"/>
                <a:gd name="T5" fmla="*/ 6 h 9"/>
                <a:gd name="T6" fmla="*/ 135 w 561"/>
                <a:gd name="T7" fmla="*/ 6 h 9"/>
                <a:gd name="T8" fmla="*/ 314 w 561"/>
                <a:gd name="T9" fmla="*/ 5 h 9"/>
                <a:gd name="T10" fmla="*/ 341 w 561"/>
                <a:gd name="T11" fmla="*/ 8 h 9"/>
                <a:gd name="T12" fmla="*/ 433 w 561"/>
                <a:gd name="T13" fmla="*/ 5 h 9"/>
                <a:gd name="T14" fmla="*/ 520 w 561"/>
                <a:gd name="T15" fmla="*/ 5 h 9"/>
                <a:gd name="T16" fmla="*/ 490 w 561"/>
                <a:gd name="T17" fmla="*/ 3 h 9"/>
                <a:gd name="T18" fmla="*/ 498 w 561"/>
                <a:gd name="T19" fmla="*/ 2 h 9"/>
                <a:gd name="T20" fmla="*/ 395 w 561"/>
                <a:gd name="T21" fmla="*/ 3 h 9"/>
                <a:gd name="T22" fmla="*/ 411 w 561"/>
                <a:gd name="T23" fmla="*/ 1 h 9"/>
                <a:gd name="T24" fmla="*/ 261 w 561"/>
                <a:gd name="T25" fmla="*/ 4 h 9"/>
                <a:gd name="T26" fmla="*/ 210 w 561"/>
                <a:gd name="T27" fmla="*/ 3 h 9"/>
                <a:gd name="T28" fmla="*/ 1 w 561"/>
                <a:gd name="T29" fmla="*/ 7 h 9"/>
                <a:gd name="T30" fmla="*/ 85 w 561"/>
                <a:gd name="T31" fmla="*/ 6 h 9"/>
                <a:gd name="T32" fmla="*/ 85 w 561"/>
                <a:gd name="T3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1" h="9">
                  <a:moveTo>
                    <a:pt x="85" y="9"/>
                  </a:moveTo>
                  <a:lnTo>
                    <a:pt x="85" y="9"/>
                  </a:lnTo>
                  <a:cubicBezTo>
                    <a:pt x="130" y="9"/>
                    <a:pt x="90" y="6"/>
                    <a:pt x="154" y="6"/>
                  </a:cubicBezTo>
                  <a:lnTo>
                    <a:pt x="135" y="6"/>
                  </a:lnTo>
                  <a:cubicBezTo>
                    <a:pt x="180" y="5"/>
                    <a:pt x="260" y="5"/>
                    <a:pt x="314" y="5"/>
                  </a:cubicBezTo>
                  <a:cubicBezTo>
                    <a:pt x="308" y="6"/>
                    <a:pt x="347" y="6"/>
                    <a:pt x="341" y="8"/>
                  </a:cubicBezTo>
                  <a:cubicBezTo>
                    <a:pt x="377" y="8"/>
                    <a:pt x="414" y="7"/>
                    <a:pt x="433" y="5"/>
                  </a:cubicBezTo>
                  <a:cubicBezTo>
                    <a:pt x="456" y="6"/>
                    <a:pt x="491" y="4"/>
                    <a:pt x="520" y="5"/>
                  </a:cubicBezTo>
                  <a:cubicBezTo>
                    <a:pt x="507" y="4"/>
                    <a:pt x="561" y="1"/>
                    <a:pt x="490" y="3"/>
                  </a:cubicBezTo>
                  <a:cubicBezTo>
                    <a:pt x="496" y="3"/>
                    <a:pt x="492" y="2"/>
                    <a:pt x="498" y="2"/>
                  </a:cubicBezTo>
                  <a:cubicBezTo>
                    <a:pt x="452" y="1"/>
                    <a:pt x="434" y="3"/>
                    <a:pt x="395" y="3"/>
                  </a:cubicBezTo>
                  <a:cubicBezTo>
                    <a:pt x="372" y="2"/>
                    <a:pt x="433" y="2"/>
                    <a:pt x="411" y="1"/>
                  </a:cubicBezTo>
                  <a:cubicBezTo>
                    <a:pt x="362" y="2"/>
                    <a:pt x="258" y="0"/>
                    <a:pt x="261" y="4"/>
                  </a:cubicBezTo>
                  <a:cubicBezTo>
                    <a:pt x="225" y="5"/>
                    <a:pt x="220" y="4"/>
                    <a:pt x="210" y="3"/>
                  </a:cubicBezTo>
                  <a:cubicBezTo>
                    <a:pt x="153" y="7"/>
                    <a:pt x="0" y="1"/>
                    <a:pt x="1" y="7"/>
                  </a:cubicBezTo>
                  <a:cubicBezTo>
                    <a:pt x="21" y="7"/>
                    <a:pt x="55" y="7"/>
                    <a:pt x="85" y="6"/>
                  </a:cubicBezTo>
                  <a:lnTo>
                    <a:pt x="85" y="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6" name="Freeform 25"/>
            <p:cNvSpPr>
              <a:spLocks/>
            </p:cNvSpPr>
            <p:nvPr/>
          </p:nvSpPr>
          <p:spPr bwMode="invGray">
            <a:xfrm>
              <a:off x="2495550" y="2803525"/>
              <a:ext cx="17463" cy="0"/>
            </a:xfrm>
            <a:custGeom>
              <a:avLst/>
              <a:gdLst>
                <a:gd name="T0" fmla="*/ 9 w 9"/>
                <a:gd name="T1" fmla="*/ 9 w 9"/>
                <a:gd name="T2" fmla="*/ 0 w 9"/>
                <a:gd name="T3" fmla="*/ 9 w 9"/>
              </a:gdLst>
              <a:ahLst/>
              <a:cxnLst>
                <a:cxn ang="0">
                  <a:pos x="T0" y="0"/>
                </a:cxn>
                <a:cxn ang="0">
                  <a:pos x="T1" y="0"/>
                </a:cxn>
                <a:cxn ang="0">
                  <a:pos x="T2" y="0"/>
                </a:cxn>
                <a:cxn ang="0">
                  <a:pos x="T3" y="0"/>
                </a:cxn>
              </a:cxnLst>
              <a:rect l="0" t="0" r="r" b="b"/>
              <a:pathLst>
                <a:path w="9">
                  <a:moveTo>
                    <a:pt x="9" y="0"/>
                  </a:moveTo>
                  <a:lnTo>
                    <a:pt x="9" y="0"/>
                  </a:lnTo>
                  <a:lnTo>
                    <a:pt x="0" y="0"/>
                  </a:lnTo>
                  <a:lnTo>
                    <a:pt x="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7" name="Freeform 26"/>
            <p:cNvSpPr>
              <a:spLocks noEditPoints="1"/>
            </p:cNvSpPr>
            <p:nvPr/>
          </p:nvSpPr>
          <p:spPr bwMode="invGray">
            <a:xfrm>
              <a:off x="2538412" y="2816225"/>
              <a:ext cx="1057275" cy="31750"/>
            </a:xfrm>
            <a:custGeom>
              <a:avLst/>
              <a:gdLst>
                <a:gd name="T0" fmla="*/ 495 w 551"/>
                <a:gd name="T1" fmla="*/ 10 h 14"/>
                <a:gd name="T2" fmla="*/ 495 w 551"/>
                <a:gd name="T3" fmla="*/ 10 h 14"/>
                <a:gd name="T4" fmla="*/ 461 w 551"/>
                <a:gd name="T5" fmla="*/ 9 h 14"/>
                <a:gd name="T6" fmla="*/ 495 w 551"/>
                <a:gd name="T7" fmla="*/ 10 h 14"/>
                <a:gd name="T8" fmla="*/ 551 w 551"/>
                <a:gd name="T9" fmla="*/ 9 h 14"/>
                <a:gd name="T10" fmla="*/ 551 w 551"/>
                <a:gd name="T11" fmla="*/ 9 h 14"/>
                <a:gd name="T12" fmla="*/ 532 w 551"/>
                <a:gd name="T13" fmla="*/ 13 h 14"/>
                <a:gd name="T14" fmla="*/ 294 w 551"/>
                <a:gd name="T15" fmla="*/ 13 h 14"/>
                <a:gd name="T16" fmla="*/ 304 w 551"/>
                <a:gd name="T17" fmla="*/ 12 h 14"/>
                <a:gd name="T18" fmla="*/ 93 w 551"/>
                <a:gd name="T19" fmla="*/ 14 h 14"/>
                <a:gd name="T20" fmla="*/ 38 w 551"/>
                <a:gd name="T21" fmla="*/ 12 h 14"/>
                <a:gd name="T22" fmla="*/ 4 w 551"/>
                <a:gd name="T23" fmla="*/ 12 h 14"/>
                <a:gd name="T24" fmla="*/ 31 w 551"/>
                <a:gd name="T25" fmla="*/ 11 h 14"/>
                <a:gd name="T26" fmla="*/ 16 w 551"/>
                <a:gd name="T27" fmla="*/ 11 h 14"/>
                <a:gd name="T28" fmla="*/ 73 w 551"/>
                <a:gd name="T29" fmla="*/ 6 h 14"/>
                <a:gd name="T30" fmla="*/ 39 w 551"/>
                <a:gd name="T31" fmla="*/ 10 h 14"/>
                <a:gd name="T32" fmla="*/ 62 w 551"/>
                <a:gd name="T33" fmla="*/ 8 h 14"/>
                <a:gd name="T34" fmla="*/ 90 w 551"/>
                <a:gd name="T35" fmla="*/ 10 h 14"/>
                <a:gd name="T36" fmla="*/ 157 w 551"/>
                <a:gd name="T37" fmla="*/ 9 h 14"/>
                <a:gd name="T38" fmla="*/ 193 w 551"/>
                <a:gd name="T39" fmla="*/ 11 h 14"/>
                <a:gd name="T40" fmla="*/ 215 w 551"/>
                <a:gd name="T41" fmla="*/ 8 h 14"/>
                <a:gd name="T42" fmla="*/ 280 w 551"/>
                <a:gd name="T43" fmla="*/ 8 h 14"/>
                <a:gd name="T44" fmla="*/ 373 w 551"/>
                <a:gd name="T45" fmla="*/ 0 h 14"/>
                <a:gd name="T46" fmla="*/ 452 w 551"/>
                <a:gd name="T47" fmla="*/ 6 h 14"/>
                <a:gd name="T48" fmla="*/ 329 w 551"/>
                <a:gd name="T49" fmla="*/ 7 h 14"/>
                <a:gd name="T50" fmla="*/ 282 w 551"/>
                <a:gd name="T51" fmla="*/ 11 h 14"/>
                <a:gd name="T52" fmla="*/ 389 w 551"/>
                <a:gd name="T53" fmla="*/ 9 h 14"/>
                <a:gd name="T54" fmla="*/ 377 w 551"/>
                <a:gd name="T55" fmla="*/ 10 h 14"/>
                <a:gd name="T56" fmla="*/ 494 w 551"/>
                <a:gd name="T57" fmla="*/ 8 h 14"/>
                <a:gd name="T58" fmla="*/ 510 w 551"/>
                <a:gd name="T59" fmla="*/ 9 h 14"/>
                <a:gd name="T60" fmla="*/ 551 w 551"/>
                <a:gd name="T61"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51" h="14">
                  <a:moveTo>
                    <a:pt x="495" y="10"/>
                  </a:moveTo>
                  <a:lnTo>
                    <a:pt x="495" y="10"/>
                  </a:lnTo>
                  <a:lnTo>
                    <a:pt x="461" y="9"/>
                  </a:lnTo>
                  <a:cubicBezTo>
                    <a:pt x="469" y="10"/>
                    <a:pt x="482" y="10"/>
                    <a:pt x="495" y="10"/>
                  </a:cubicBezTo>
                  <a:close/>
                  <a:moveTo>
                    <a:pt x="551" y="9"/>
                  </a:moveTo>
                  <a:lnTo>
                    <a:pt x="551" y="9"/>
                  </a:lnTo>
                  <a:lnTo>
                    <a:pt x="532" y="13"/>
                  </a:lnTo>
                  <a:cubicBezTo>
                    <a:pt x="425" y="14"/>
                    <a:pt x="387" y="13"/>
                    <a:pt x="294" y="13"/>
                  </a:cubicBezTo>
                  <a:cubicBezTo>
                    <a:pt x="287" y="12"/>
                    <a:pt x="298" y="12"/>
                    <a:pt x="304" y="12"/>
                  </a:cubicBezTo>
                  <a:cubicBezTo>
                    <a:pt x="238" y="13"/>
                    <a:pt x="140" y="12"/>
                    <a:pt x="93" y="14"/>
                  </a:cubicBezTo>
                  <a:cubicBezTo>
                    <a:pt x="72" y="14"/>
                    <a:pt x="17" y="13"/>
                    <a:pt x="38" y="12"/>
                  </a:cubicBezTo>
                  <a:cubicBezTo>
                    <a:pt x="28" y="12"/>
                    <a:pt x="16" y="12"/>
                    <a:pt x="4" y="12"/>
                  </a:cubicBezTo>
                  <a:cubicBezTo>
                    <a:pt x="1" y="11"/>
                    <a:pt x="30" y="12"/>
                    <a:pt x="31" y="11"/>
                  </a:cubicBezTo>
                  <a:cubicBezTo>
                    <a:pt x="22" y="11"/>
                    <a:pt x="18" y="10"/>
                    <a:pt x="16" y="11"/>
                  </a:cubicBezTo>
                  <a:cubicBezTo>
                    <a:pt x="32" y="10"/>
                    <a:pt x="0" y="6"/>
                    <a:pt x="73" y="6"/>
                  </a:cubicBezTo>
                  <a:cubicBezTo>
                    <a:pt x="101" y="9"/>
                    <a:pt x="22" y="7"/>
                    <a:pt x="39" y="10"/>
                  </a:cubicBezTo>
                  <a:cubicBezTo>
                    <a:pt x="63" y="10"/>
                    <a:pt x="60" y="9"/>
                    <a:pt x="62" y="8"/>
                  </a:cubicBezTo>
                  <a:cubicBezTo>
                    <a:pt x="93" y="8"/>
                    <a:pt x="92" y="9"/>
                    <a:pt x="90" y="10"/>
                  </a:cubicBezTo>
                  <a:cubicBezTo>
                    <a:pt x="102" y="9"/>
                    <a:pt x="141" y="10"/>
                    <a:pt x="157" y="9"/>
                  </a:cubicBezTo>
                  <a:cubicBezTo>
                    <a:pt x="216" y="8"/>
                    <a:pt x="154" y="11"/>
                    <a:pt x="193" y="11"/>
                  </a:cubicBezTo>
                  <a:lnTo>
                    <a:pt x="215" y="8"/>
                  </a:lnTo>
                  <a:lnTo>
                    <a:pt x="280" y="8"/>
                  </a:lnTo>
                  <a:cubicBezTo>
                    <a:pt x="373" y="7"/>
                    <a:pt x="266" y="2"/>
                    <a:pt x="373" y="0"/>
                  </a:cubicBezTo>
                  <a:cubicBezTo>
                    <a:pt x="359" y="2"/>
                    <a:pt x="402" y="5"/>
                    <a:pt x="452" y="6"/>
                  </a:cubicBezTo>
                  <a:cubicBezTo>
                    <a:pt x="422" y="6"/>
                    <a:pt x="367" y="8"/>
                    <a:pt x="329" y="7"/>
                  </a:cubicBezTo>
                  <a:cubicBezTo>
                    <a:pt x="383" y="10"/>
                    <a:pt x="254" y="8"/>
                    <a:pt x="282" y="11"/>
                  </a:cubicBezTo>
                  <a:cubicBezTo>
                    <a:pt x="309" y="9"/>
                    <a:pt x="354" y="9"/>
                    <a:pt x="389" y="9"/>
                  </a:cubicBezTo>
                  <a:lnTo>
                    <a:pt x="377" y="10"/>
                  </a:lnTo>
                  <a:cubicBezTo>
                    <a:pt x="414" y="10"/>
                    <a:pt x="442" y="7"/>
                    <a:pt x="494" y="8"/>
                  </a:cubicBezTo>
                  <a:cubicBezTo>
                    <a:pt x="519" y="8"/>
                    <a:pt x="514" y="9"/>
                    <a:pt x="510" y="9"/>
                  </a:cubicBezTo>
                  <a:cubicBezTo>
                    <a:pt x="531" y="9"/>
                    <a:pt x="551" y="8"/>
                    <a:pt x="551"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8" name="Freeform 27"/>
            <p:cNvSpPr>
              <a:spLocks/>
            </p:cNvSpPr>
            <p:nvPr/>
          </p:nvSpPr>
          <p:spPr bwMode="invGray">
            <a:xfrm>
              <a:off x="11777663" y="2757488"/>
              <a:ext cx="19050" cy="3175"/>
            </a:xfrm>
            <a:custGeom>
              <a:avLst/>
              <a:gdLst>
                <a:gd name="T0" fmla="*/ 0 w 10"/>
                <a:gd name="T1" fmla="*/ 0 h 1"/>
                <a:gd name="T2" fmla="*/ 0 w 10"/>
                <a:gd name="T3" fmla="*/ 0 h 1"/>
                <a:gd name="T4" fmla="*/ 10 w 10"/>
                <a:gd name="T5" fmla="*/ 1 h 1"/>
                <a:gd name="T6" fmla="*/ 0 w 10"/>
                <a:gd name="T7" fmla="*/ 0 h 1"/>
              </a:gdLst>
              <a:ahLst/>
              <a:cxnLst>
                <a:cxn ang="0">
                  <a:pos x="T0" y="T1"/>
                </a:cxn>
                <a:cxn ang="0">
                  <a:pos x="T2" y="T3"/>
                </a:cxn>
                <a:cxn ang="0">
                  <a:pos x="T4" y="T5"/>
                </a:cxn>
                <a:cxn ang="0">
                  <a:pos x="T6" y="T7"/>
                </a:cxn>
              </a:cxnLst>
              <a:rect l="0" t="0" r="r" b="b"/>
              <a:pathLst>
                <a:path w="10" h="1">
                  <a:moveTo>
                    <a:pt x="0" y="0"/>
                  </a:moveTo>
                  <a:lnTo>
                    <a:pt x="0" y="0"/>
                  </a:lnTo>
                  <a:lnTo>
                    <a:pt x="10" y="1"/>
                  </a:lnTo>
                  <a:cubicBezTo>
                    <a:pt x="8" y="1"/>
                    <a:pt x="4" y="1"/>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9" name="Freeform 28"/>
            <p:cNvSpPr>
              <a:spLocks/>
            </p:cNvSpPr>
            <p:nvPr/>
          </p:nvSpPr>
          <p:spPr bwMode="invGray">
            <a:xfrm>
              <a:off x="5983288" y="2741613"/>
              <a:ext cx="38100" cy="0"/>
            </a:xfrm>
            <a:custGeom>
              <a:avLst/>
              <a:gdLst>
                <a:gd name="T0" fmla="*/ 0 w 20"/>
                <a:gd name="T1" fmla="*/ 0 w 20"/>
                <a:gd name="T2" fmla="*/ 20 w 20"/>
                <a:gd name="T3" fmla="*/ 0 w 20"/>
              </a:gdLst>
              <a:ahLst/>
              <a:cxnLst>
                <a:cxn ang="0">
                  <a:pos x="T0" y="0"/>
                </a:cxn>
                <a:cxn ang="0">
                  <a:pos x="T1" y="0"/>
                </a:cxn>
                <a:cxn ang="0">
                  <a:pos x="T2" y="0"/>
                </a:cxn>
                <a:cxn ang="0">
                  <a:pos x="T3" y="0"/>
                </a:cxn>
              </a:cxnLst>
              <a:rect l="0" t="0" r="r" b="b"/>
              <a:pathLst>
                <a:path w="20">
                  <a:moveTo>
                    <a:pt x="0" y="0"/>
                  </a:moveTo>
                  <a:lnTo>
                    <a:pt x="0" y="0"/>
                  </a:lnTo>
                  <a:lnTo>
                    <a:pt x="20"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0" name="Freeform 29"/>
            <p:cNvSpPr>
              <a:spLocks/>
            </p:cNvSpPr>
            <p:nvPr/>
          </p:nvSpPr>
          <p:spPr bwMode="invGray">
            <a:xfrm>
              <a:off x="6832600" y="2713038"/>
              <a:ext cx="53975" cy="1587"/>
            </a:xfrm>
            <a:custGeom>
              <a:avLst/>
              <a:gdLst>
                <a:gd name="T0" fmla="*/ 0 w 28"/>
                <a:gd name="T1" fmla="*/ 1 h 1"/>
                <a:gd name="T2" fmla="*/ 0 w 28"/>
                <a:gd name="T3" fmla="*/ 1 h 1"/>
                <a:gd name="T4" fmla="*/ 28 w 28"/>
                <a:gd name="T5" fmla="*/ 0 h 1"/>
                <a:gd name="T6" fmla="*/ 0 w 28"/>
                <a:gd name="T7" fmla="*/ 1 h 1"/>
              </a:gdLst>
              <a:ahLst/>
              <a:cxnLst>
                <a:cxn ang="0">
                  <a:pos x="T0" y="T1"/>
                </a:cxn>
                <a:cxn ang="0">
                  <a:pos x="T2" y="T3"/>
                </a:cxn>
                <a:cxn ang="0">
                  <a:pos x="T4" y="T5"/>
                </a:cxn>
                <a:cxn ang="0">
                  <a:pos x="T6" y="T7"/>
                </a:cxn>
              </a:cxnLst>
              <a:rect l="0" t="0" r="r" b="b"/>
              <a:pathLst>
                <a:path w="28" h="1">
                  <a:moveTo>
                    <a:pt x="0" y="1"/>
                  </a:moveTo>
                  <a:lnTo>
                    <a:pt x="0" y="1"/>
                  </a:lnTo>
                  <a:lnTo>
                    <a:pt x="28" y="0"/>
                  </a:lnTo>
                  <a:cubicBezTo>
                    <a:pt x="17" y="0"/>
                    <a:pt x="8" y="1"/>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1" name="Freeform 30"/>
            <p:cNvSpPr>
              <a:spLocks/>
            </p:cNvSpPr>
            <p:nvPr/>
          </p:nvSpPr>
          <p:spPr bwMode="invGray">
            <a:xfrm>
              <a:off x="11317288" y="2755900"/>
              <a:ext cx="9525" cy="0"/>
            </a:xfrm>
            <a:custGeom>
              <a:avLst/>
              <a:gdLst>
                <a:gd name="T0" fmla="*/ 5 w 5"/>
                <a:gd name="T1" fmla="*/ 5 w 5"/>
                <a:gd name="T2" fmla="*/ 4 w 5"/>
                <a:gd name="T3" fmla="*/ 0 w 5"/>
                <a:gd name="T4" fmla="*/ 5 w 5"/>
              </a:gdLst>
              <a:ahLst/>
              <a:cxnLst>
                <a:cxn ang="0">
                  <a:pos x="T0" y="0"/>
                </a:cxn>
                <a:cxn ang="0">
                  <a:pos x="T1" y="0"/>
                </a:cxn>
                <a:cxn ang="0">
                  <a:pos x="T2" y="0"/>
                </a:cxn>
                <a:cxn ang="0">
                  <a:pos x="T3" y="0"/>
                </a:cxn>
                <a:cxn ang="0">
                  <a:pos x="T4" y="0"/>
                </a:cxn>
              </a:cxnLst>
              <a:rect l="0" t="0" r="r" b="b"/>
              <a:pathLst>
                <a:path w="5">
                  <a:moveTo>
                    <a:pt x="5" y="0"/>
                  </a:moveTo>
                  <a:lnTo>
                    <a:pt x="5" y="0"/>
                  </a:lnTo>
                  <a:lnTo>
                    <a:pt x="4" y="0"/>
                  </a:lnTo>
                  <a:lnTo>
                    <a:pt x="0" y="0"/>
                  </a:lnTo>
                  <a:lnTo>
                    <a:pt x="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2" name="Freeform 31"/>
            <p:cNvSpPr>
              <a:spLocks/>
            </p:cNvSpPr>
            <p:nvPr/>
          </p:nvSpPr>
          <p:spPr bwMode="invGray">
            <a:xfrm>
              <a:off x="8534400" y="2735263"/>
              <a:ext cx="30163" cy="0"/>
            </a:xfrm>
            <a:custGeom>
              <a:avLst/>
              <a:gdLst>
                <a:gd name="T0" fmla="*/ 0 w 16"/>
                <a:gd name="T1" fmla="*/ 0 w 16"/>
                <a:gd name="T2" fmla="*/ 16 w 16"/>
                <a:gd name="T3" fmla="*/ 0 w 16"/>
              </a:gdLst>
              <a:ahLst/>
              <a:cxnLst>
                <a:cxn ang="0">
                  <a:pos x="T0" y="0"/>
                </a:cxn>
                <a:cxn ang="0">
                  <a:pos x="T1" y="0"/>
                </a:cxn>
                <a:cxn ang="0">
                  <a:pos x="T2" y="0"/>
                </a:cxn>
                <a:cxn ang="0">
                  <a:pos x="T3" y="0"/>
                </a:cxn>
              </a:cxnLst>
              <a:rect l="0" t="0" r="r" b="b"/>
              <a:pathLst>
                <a:path w="16">
                  <a:moveTo>
                    <a:pt x="0" y="0"/>
                  </a:moveTo>
                  <a:lnTo>
                    <a:pt x="0" y="0"/>
                  </a:lnTo>
                  <a:cubicBezTo>
                    <a:pt x="4" y="0"/>
                    <a:pt x="9" y="0"/>
                    <a:pt x="16" y="0"/>
                  </a:cubicBezTo>
                  <a:cubicBezTo>
                    <a:pt x="15" y="0"/>
                    <a:pt x="9"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3" name="Freeform 32"/>
            <p:cNvSpPr>
              <a:spLocks/>
            </p:cNvSpPr>
            <p:nvPr/>
          </p:nvSpPr>
          <p:spPr bwMode="invGray">
            <a:xfrm>
              <a:off x="6821488" y="2714625"/>
              <a:ext cx="9525" cy="0"/>
            </a:xfrm>
            <a:custGeom>
              <a:avLst/>
              <a:gdLst>
                <a:gd name="T0" fmla="*/ 0 w 5"/>
                <a:gd name="T1" fmla="*/ 0 w 5"/>
                <a:gd name="T2" fmla="*/ 2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2" y="0"/>
                  </a:lnTo>
                  <a:lnTo>
                    <a:pt x="5"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4" name="Freeform 33"/>
            <p:cNvSpPr>
              <a:spLocks/>
            </p:cNvSpPr>
            <p:nvPr/>
          </p:nvSpPr>
          <p:spPr bwMode="invGray">
            <a:xfrm>
              <a:off x="5583238" y="2719388"/>
              <a:ext cx="25400" cy="0"/>
            </a:xfrm>
            <a:custGeom>
              <a:avLst/>
              <a:gdLst>
                <a:gd name="T0" fmla="*/ 13 w 13"/>
                <a:gd name="T1" fmla="*/ 13 w 13"/>
                <a:gd name="T2" fmla="*/ 0 w 13"/>
                <a:gd name="T3" fmla="*/ 13 w 13"/>
              </a:gdLst>
              <a:ahLst/>
              <a:cxnLst>
                <a:cxn ang="0">
                  <a:pos x="T0" y="0"/>
                </a:cxn>
                <a:cxn ang="0">
                  <a:pos x="T1" y="0"/>
                </a:cxn>
                <a:cxn ang="0">
                  <a:pos x="T2" y="0"/>
                </a:cxn>
                <a:cxn ang="0">
                  <a:pos x="T3" y="0"/>
                </a:cxn>
              </a:cxnLst>
              <a:rect l="0" t="0" r="r" b="b"/>
              <a:pathLst>
                <a:path w="13">
                  <a:moveTo>
                    <a:pt x="13" y="0"/>
                  </a:moveTo>
                  <a:lnTo>
                    <a:pt x="13" y="0"/>
                  </a:lnTo>
                  <a:lnTo>
                    <a:pt x="0" y="0"/>
                  </a:lnTo>
                  <a:lnTo>
                    <a:pt x="1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5" name="Freeform 34"/>
            <p:cNvSpPr>
              <a:spLocks/>
            </p:cNvSpPr>
            <p:nvPr/>
          </p:nvSpPr>
          <p:spPr bwMode="invGray">
            <a:xfrm>
              <a:off x="5638800" y="2740025"/>
              <a:ext cx="23813" cy="1587"/>
            </a:xfrm>
            <a:custGeom>
              <a:avLst/>
              <a:gdLst>
                <a:gd name="T0" fmla="*/ 12 w 12"/>
                <a:gd name="T1" fmla="*/ 0 h 1"/>
                <a:gd name="T2" fmla="*/ 12 w 12"/>
                <a:gd name="T3" fmla="*/ 0 h 1"/>
                <a:gd name="T4" fmla="*/ 0 w 12"/>
                <a:gd name="T5" fmla="*/ 1 h 1"/>
                <a:gd name="T6" fmla="*/ 12 w 12"/>
                <a:gd name="T7" fmla="*/ 0 h 1"/>
              </a:gdLst>
              <a:ahLst/>
              <a:cxnLst>
                <a:cxn ang="0">
                  <a:pos x="T0" y="T1"/>
                </a:cxn>
                <a:cxn ang="0">
                  <a:pos x="T2" y="T3"/>
                </a:cxn>
                <a:cxn ang="0">
                  <a:pos x="T4" y="T5"/>
                </a:cxn>
                <a:cxn ang="0">
                  <a:pos x="T6" y="T7"/>
                </a:cxn>
              </a:cxnLst>
              <a:rect l="0" t="0" r="r" b="b"/>
              <a:pathLst>
                <a:path w="12" h="1">
                  <a:moveTo>
                    <a:pt x="12" y="0"/>
                  </a:moveTo>
                  <a:lnTo>
                    <a:pt x="12" y="0"/>
                  </a:lnTo>
                  <a:lnTo>
                    <a:pt x="0" y="1"/>
                  </a:lnTo>
                  <a:lnTo>
                    <a:pt x="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6" name="Freeform 35"/>
            <p:cNvSpPr>
              <a:spLocks/>
            </p:cNvSpPr>
            <p:nvPr/>
          </p:nvSpPr>
          <p:spPr bwMode="invGray">
            <a:xfrm>
              <a:off x="4303712" y="2728913"/>
              <a:ext cx="50800" cy="0"/>
            </a:xfrm>
            <a:custGeom>
              <a:avLst/>
              <a:gdLst>
                <a:gd name="T0" fmla="*/ 26 w 26"/>
                <a:gd name="T1" fmla="*/ 26 w 26"/>
                <a:gd name="T2" fmla="*/ 0 w 26"/>
                <a:gd name="T3" fmla="*/ 26 w 26"/>
              </a:gdLst>
              <a:ahLst/>
              <a:cxnLst>
                <a:cxn ang="0">
                  <a:pos x="T0" y="0"/>
                </a:cxn>
                <a:cxn ang="0">
                  <a:pos x="T1" y="0"/>
                </a:cxn>
                <a:cxn ang="0">
                  <a:pos x="T2" y="0"/>
                </a:cxn>
                <a:cxn ang="0">
                  <a:pos x="T3" y="0"/>
                </a:cxn>
              </a:cxnLst>
              <a:rect l="0" t="0" r="r" b="b"/>
              <a:pathLst>
                <a:path w="26">
                  <a:moveTo>
                    <a:pt x="26" y="0"/>
                  </a:moveTo>
                  <a:lnTo>
                    <a:pt x="26" y="0"/>
                  </a:lnTo>
                  <a:lnTo>
                    <a:pt x="0" y="0"/>
                  </a:lnTo>
                  <a:cubicBezTo>
                    <a:pt x="13" y="0"/>
                    <a:pt x="20" y="0"/>
                    <a:pt x="26"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7" name="Freeform 36"/>
            <p:cNvSpPr>
              <a:spLocks/>
            </p:cNvSpPr>
            <p:nvPr/>
          </p:nvSpPr>
          <p:spPr bwMode="invGray">
            <a:xfrm>
              <a:off x="5519738" y="2735263"/>
              <a:ext cx="9525" cy="3175"/>
            </a:xfrm>
            <a:custGeom>
              <a:avLst/>
              <a:gdLst>
                <a:gd name="T0" fmla="*/ 4 w 5"/>
                <a:gd name="T1" fmla="*/ 0 h 1"/>
                <a:gd name="T2" fmla="*/ 4 w 5"/>
                <a:gd name="T3" fmla="*/ 0 h 1"/>
                <a:gd name="T4" fmla="*/ 0 w 5"/>
                <a:gd name="T5" fmla="*/ 1 h 1"/>
                <a:gd name="T6" fmla="*/ 4 w 5"/>
                <a:gd name="T7" fmla="*/ 0 h 1"/>
              </a:gdLst>
              <a:ahLst/>
              <a:cxnLst>
                <a:cxn ang="0">
                  <a:pos x="T0" y="T1"/>
                </a:cxn>
                <a:cxn ang="0">
                  <a:pos x="T2" y="T3"/>
                </a:cxn>
                <a:cxn ang="0">
                  <a:pos x="T4" y="T5"/>
                </a:cxn>
                <a:cxn ang="0">
                  <a:pos x="T6" y="T7"/>
                </a:cxn>
              </a:cxnLst>
              <a:rect l="0" t="0" r="r" b="b"/>
              <a:pathLst>
                <a:path w="5" h="1">
                  <a:moveTo>
                    <a:pt x="4" y="0"/>
                  </a:moveTo>
                  <a:lnTo>
                    <a:pt x="4" y="0"/>
                  </a:lnTo>
                  <a:lnTo>
                    <a:pt x="0" y="1"/>
                  </a:lnTo>
                  <a:cubicBezTo>
                    <a:pt x="3" y="1"/>
                    <a:pt x="5" y="1"/>
                    <a:pt x="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8" name="Freeform 37"/>
            <p:cNvSpPr>
              <a:spLocks/>
            </p:cNvSpPr>
            <p:nvPr/>
          </p:nvSpPr>
          <p:spPr bwMode="invGray">
            <a:xfrm>
              <a:off x="12096750" y="2784475"/>
              <a:ext cx="6350" cy="0"/>
            </a:xfrm>
            <a:custGeom>
              <a:avLst/>
              <a:gdLst>
                <a:gd name="T0" fmla="*/ 3 w 3"/>
                <a:gd name="T1" fmla="*/ 3 w 3"/>
                <a:gd name="T2" fmla="*/ 1 w 3"/>
                <a:gd name="T3" fmla="*/ 0 w 3"/>
                <a:gd name="T4" fmla="*/ 3 w 3"/>
              </a:gdLst>
              <a:ahLst/>
              <a:cxnLst>
                <a:cxn ang="0">
                  <a:pos x="T0" y="0"/>
                </a:cxn>
                <a:cxn ang="0">
                  <a:pos x="T1" y="0"/>
                </a:cxn>
                <a:cxn ang="0">
                  <a:pos x="T2" y="0"/>
                </a:cxn>
                <a:cxn ang="0">
                  <a:pos x="T3" y="0"/>
                </a:cxn>
                <a:cxn ang="0">
                  <a:pos x="T4" y="0"/>
                </a:cxn>
              </a:cxnLst>
              <a:rect l="0" t="0" r="r" b="b"/>
              <a:pathLst>
                <a:path w="3">
                  <a:moveTo>
                    <a:pt x="3" y="0"/>
                  </a:moveTo>
                  <a:lnTo>
                    <a:pt x="3" y="0"/>
                  </a:lnTo>
                  <a:lnTo>
                    <a:pt x="1" y="0"/>
                  </a:lnTo>
                  <a:lnTo>
                    <a:pt x="0" y="0"/>
                  </a:lnTo>
                  <a:lnTo>
                    <a:pt x="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9" name="Freeform 38"/>
            <p:cNvSpPr>
              <a:spLocks/>
            </p:cNvSpPr>
            <p:nvPr/>
          </p:nvSpPr>
          <p:spPr bwMode="invGray">
            <a:xfrm>
              <a:off x="12225338" y="2773363"/>
              <a:ext cx="46038" cy="0"/>
            </a:xfrm>
            <a:custGeom>
              <a:avLst/>
              <a:gdLst>
                <a:gd name="T0" fmla="*/ 0 w 24"/>
                <a:gd name="T1" fmla="*/ 0 w 24"/>
                <a:gd name="T2" fmla="*/ 24 w 24"/>
                <a:gd name="T3" fmla="*/ 0 w 24"/>
              </a:gdLst>
              <a:ahLst/>
              <a:cxnLst>
                <a:cxn ang="0">
                  <a:pos x="T0" y="0"/>
                </a:cxn>
                <a:cxn ang="0">
                  <a:pos x="T1" y="0"/>
                </a:cxn>
                <a:cxn ang="0">
                  <a:pos x="T2" y="0"/>
                </a:cxn>
                <a:cxn ang="0">
                  <a:pos x="T3" y="0"/>
                </a:cxn>
              </a:cxnLst>
              <a:rect l="0" t="0" r="r" b="b"/>
              <a:pathLst>
                <a:path w="24">
                  <a:moveTo>
                    <a:pt x="0" y="0"/>
                  </a:moveTo>
                  <a:lnTo>
                    <a:pt x="0" y="0"/>
                  </a:lnTo>
                  <a:lnTo>
                    <a:pt x="24" y="0"/>
                  </a:lnTo>
                  <a:cubicBezTo>
                    <a:pt x="15" y="0"/>
                    <a:pt x="6"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0" name="Freeform 39"/>
            <p:cNvSpPr>
              <a:spLocks/>
            </p:cNvSpPr>
            <p:nvPr/>
          </p:nvSpPr>
          <p:spPr bwMode="invGray">
            <a:xfrm>
              <a:off x="9274175" y="2746375"/>
              <a:ext cx="55563" cy="4762"/>
            </a:xfrm>
            <a:custGeom>
              <a:avLst/>
              <a:gdLst>
                <a:gd name="T0" fmla="*/ 0 w 29"/>
                <a:gd name="T1" fmla="*/ 1 h 2"/>
                <a:gd name="T2" fmla="*/ 0 w 29"/>
                <a:gd name="T3" fmla="*/ 1 h 2"/>
                <a:gd name="T4" fmla="*/ 15 w 29"/>
                <a:gd name="T5" fmla="*/ 2 h 2"/>
                <a:gd name="T6" fmla="*/ 0 w 29"/>
                <a:gd name="T7" fmla="*/ 1 h 2"/>
              </a:gdLst>
              <a:ahLst/>
              <a:cxnLst>
                <a:cxn ang="0">
                  <a:pos x="T0" y="T1"/>
                </a:cxn>
                <a:cxn ang="0">
                  <a:pos x="T2" y="T3"/>
                </a:cxn>
                <a:cxn ang="0">
                  <a:pos x="T4" y="T5"/>
                </a:cxn>
                <a:cxn ang="0">
                  <a:pos x="T6" y="T7"/>
                </a:cxn>
              </a:cxnLst>
              <a:rect l="0" t="0" r="r" b="b"/>
              <a:pathLst>
                <a:path w="29" h="2">
                  <a:moveTo>
                    <a:pt x="0" y="1"/>
                  </a:moveTo>
                  <a:lnTo>
                    <a:pt x="0" y="1"/>
                  </a:lnTo>
                  <a:cubicBezTo>
                    <a:pt x="7" y="1"/>
                    <a:pt x="23" y="2"/>
                    <a:pt x="15" y="2"/>
                  </a:cubicBezTo>
                  <a:cubicBezTo>
                    <a:pt x="29" y="2"/>
                    <a:pt x="2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1" name="Freeform 40"/>
            <p:cNvSpPr>
              <a:spLocks/>
            </p:cNvSpPr>
            <p:nvPr/>
          </p:nvSpPr>
          <p:spPr bwMode="invGray">
            <a:xfrm>
              <a:off x="11847513" y="2827338"/>
              <a:ext cx="34925" cy="3175"/>
            </a:xfrm>
            <a:custGeom>
              <a:avLst/>
              <a:gdLst>
                <a:gd name="T0" fmla="*/ 3 w 18"/>
                <a:gd name="T1" fmla="*/ 1 h 1"/>
                <a:gd name="T2" fmla="*/ 3 w 18"/>
                <a:gd name="T3" fmla="*/ 1 h 1"/>
                <a:gd name="T4" fmla="*/ 18 w 18"/>
                <a:gd name="T5" fmla="*/ 0 h 1"/>
                <a:gd name="T6" fmla="*/ 3 w 18"/>
                <a:gd name="T7" fmla="*/ 1 h 1"/>
              </a:gdLst>
              <a:ahLst/>
              <a:cxnLst>
                <a:cxn ang="0">
                  <a:pos x="T0" y="T1"/>
                </a:cxn>
                <a:cxn ang="0">
                  <a:pos x="T2" y="T3"/>
                </a:cxn>
                <a:cxn ang="0">
                  <a:pos x="T4" y="T5"/>
                </a:cxn>
                <a:cxn ang="0">
                  <a:pos x="T6" y="T7"/>
                </a:cxn>
              </a:cxnLst>
              <a:rect l="0" t="0" r="r" b="b"/>
              <a:pathLst>
                <a:path w="18" h="1">
                  <a:moveTo>
                    <a:pt x="3" y="1"/>
                  </a:moveTo>
                  <a:lnTo>
                    <a:pt x="3" y="1"/>
                  </a:lnTo>
                  <a:cubicBezTo>
                    <a:pt x="7" y="1"/>
                    <a:pt x="13" y="0"/>
                    <a:pt x="18" y="0"/>
                  </a:cubicBezTo>
                  <a:cubicBezTo>
                    <a:pt x="8"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2" name="Freeform 41"/>
            <p:cNvSpPr>
              <a:spLocks/>
            </p:cNvSpPr>
            <p:nvPr/>
          </p:nvSpPr>
          <p:spPr bwMode="invGray">
            <a:xfrm>
              <a:off x="11882438" y="2825750"/>
              <a:ext cx="25400" cy="1587"/>
            </a:xfrm>
            <a:custGeom>
              <a:avLst/>
              <a:gdLst>
                <a:gd name="T0" fmla="*/ 0 w 14"/>
                <a:gd name="T1" fmla="*/ 1 h 1"/>
                <a:gd name="T2" fmla="*/ 0 w 14"/>
                <a:gd name="T3" fmla="*/ 1 h 1"/>
                <a:gd name="T4" fmla="*/ 14 w 14"/>
                <a:gd name="T5" fmla="*/ 0 h 1"/>
                <a:gd name="T6" fmla="*/ 0 w 14"/>
                <a:gd name="T7" fmla="*/ 1 h 1"/>
              </a:gdLst>
              <a:ahLst/>
              <a:cxnLst>
                <a:cxn ang="0">
                  <a:pos x="T0" y="T1"/>
                </a:cxn>
                <a:cxn ang="0">
                  <a:pos x="T2" y="T3"/>
                </a:cxn>
                <a:cxn ang="0">
                  <a:pos x="T4" y="T5"/>
                </a:cxn>
                <a:cxn ang="0">
                  <a:pos x="T6" y="T7"/>
                </a:cxn>
              </a:cxnLst>
              <a:rect l="0" t="0" r="r" b="b"/>
              <a:pathLst>
                <a:path w="14" h="1">
                  <a:moveTo>
                    <a:pt x="0" y="1"/>
                  </a:moveTo>
                  <a:lnTo>
                    <a:pt x="0" y="1"/>
                  </a:lnTo>
                  <a:lnTo>
                    <a:pt x="14"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3" name="Freeform 42"/>
            <p:cNvSpPr>
              <a:spLocks/>
            </p:cNvSpPr>
            <p:nvPr/>
          </p:nvSpPr>
          <p:spPr bwMode="invGray">
            <a:xfrm>
              <a:off x="8915400" y="2809875"/>
              <a:ext cx="15875" cy="1587"/>
            </a:xfrm>
            <a:custGeom>
              <a:avLst/>
              <a:gdLst>
                <a:gd name="T0" fmla="*/ 8 w 8"/>
                <a:gd name="T1" fmla="*/ 1 h 1"/>
                <a:gd name="T2" fmla="*/ 8 w 8"/>
                <a:gd name="T3" fmla="*/ 1 h 1"/>
                <a:gd name="T4" fmla="*/ 0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cubicBezTo>
                    <a:pt x="6" y="0"/>
                    <a:pt x="3" y="0"/>
                    <a:pt x="0" y="0"/>
                  </a:cubicBezTo>
                  <a:cubicBezTo>
                    <a:pt x="1" y="0"/>
                    <a:pt x="4"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4" name="Freeform 43"/>
            <p:cNvSpPr>
              <a:spLocks/>
            </p:cNvSpPr>
            <p:nvPr/>
          </p:nvSpPr>
          <p:spPr bwMode="invGray">
            <a:xfrm>
              <a:off x="12109450" y="2752725"/>
              <a:ext cx="454025" cy="23812"/>
            </a:xfrm>
            <a:custGeom>
              <a:avLst/>
              <a:gdLst>
                <a:gd name="T0" fmla="*/ 102 w 236"/>
                <a:gd name="T1" fmla="*/ 10 h 10"/>
                <a:gd name="T2" fmla="*/ 102 w 236"/>
                <a:gd name="T3" fmla="*/ 10 h 10"/>
                <a:gd name="T4" fmla="*/ 123 w 236"/>
                <a:gd name="T5" fmla="*/ 7 h 10"/>
                <a:gd name="T6" fmla="*/ 200 w 236"/>
                <a:gd name="T7" fmla="*/ 6 h 10"/>
                <a:gd name="T8" fmla="*/ 203 w 236"/>
                <a:gd name="T9" fmla="*/ 3 h 10"/>
                <a:gd name="T10" fmla="*/ 160 w 236"/>
                <a:gd name="T11" fmla="*/ 4 h 10"/>
                <a:gd name="T12" fmla="*/ 202 w 236"/>
                <a:gd name="T13" fmla="*/ 3 h 10"/>
                <a:gd name="T14" fmla="*/ 198 w 236"/>
                <a:gd name="T15" fmla="*/ 0 h 10"/>
                <a:gd name="T16" fmla="*/ 0 w 236"/>
                <a:gd name="T17" fmla="*/ 4 h 10"/>
                <a:gd name="T18" fmla="*/ 137 w 236"/>
                <a:gd name="T19" fmla="*/ 4 h 10"/>
                <a:gd name="T20" fmla="*/ 121 w 236"/>
                <a:gd name="T21" fmla="*/ 6 h 10"/>
                <a:gd name="T22" fmla="*/ 8 w 236"/>
                <a:gd name="T23" fmla="*/ 5 h 10"/>
                <a:gd name="T24" fmla="*/ 104 w 236"/>
                <a:gd name="T25" fmla="*/ 7 h 10"/>
                <a:gd name="T26" fmla="*/ 84 w 236"/>
                <a:gd name="T27" fmla="*/ 9 h 10"/>
                <a:gd name="T28" fmla="*/ 102 w 236"/>
                <a:gd name="T2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6" h="10">
                  <a:moveTo>
                    <a:pt x="102" y="10"/>
                  </a:moveTo>
                  <a:lnTo>
                    <a:pt x="102" y="10"/>
                  </a:lnTo>
                  <a:cubicBezTo>
                    <a:pt x="107" y="9"/>
                    <a:pt x="208" y="8"/>
                    <a:pt x="123" y="7"/>
                  </a:cubicBezTo>
                  <a:cubicBezTo>
                    <a:pt x="126" y="4"/>
                    <a:pt x="177" y="6"/>
                    <a:pt x="200" y="6"/>
                  </a:cubicBezTo>
                  <a:cubicBezTo>
                    <a:pt x="184" y="5"/>
                    <a:pt x="208" y="4"/>
                    <a:pt x="203" y="3"/>
                  </a:cubicBezTo>
                  <a:cubicBezTo>
                    <a:pt x="192" y="4"/>
                    <a:pt x="179" y="4"/>
                    <a:pt x="160" y="4"/>
                  </a:cubicBezTo>
                  <a:cubicBezTo>
                    <a:pt x="152" y="3"/>
                    <a:pt x="180" y="2"/>
                    <a:pt x="202" y="3"/>
                  </a:cubicBezTo>
                  <a:cubicBezTo>
                    <a:pt x="175" y="1"/>
                    <a:pt x="236" y="1"/>
                    <a:pt x="198" y="0"/>
                  </a:cubicBezTo>
                  <a:cubicBezTo>
                    <a:pt x="116" y="0"/>
                    <a:pt x="57" y="0"/>
                    <a:pt x="0" y="4"/>
                  </a:cubicBezTo>
                  <a:cubicBezTo>
                    <a:pt x="46" y="3"/>
                    <a:pt x="99" y="3"/>
                    <a:pt x="137" y="4"/>
                  </a:cubicBezTo>
                  <a:lnTo>
                    <a:pt x="121" y="6"/>
                  </a:lnTo>
                  <a:cubicBezTo>
                    <a:pt x="78" y="4"/>
                    <a:pt x="51" y="5"/>
                    <a:pt x="8" y="5"/>
                  </a:cubicBezTo>
                  <a:lnTo>
                    <a:pt x="104" y="7"/>
                  </a:lnTo>
                  <a:cubicBezTo>
                    <a:pt x="149" y="9"/>
                    <a:pt x="119" y="9"/>
                    <a:pt x="84" y="9"/>
                  </a:cubicBezTo>
                  <a:cubicBezTo>
                    <a:pt x="92" y="9"/>
                    <a:pt x="100" y="9"/>
                    <a:pt x="102" y="1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5" name="Freeform 44"/>
            <p:cNvSpPr>
              <a:spLocks/>
            </p:cNvSpPr>
            <p:nvPr/>
          </p:nvSpPr>
          <p:spPr bwMode="invGray">
            <a:xfrm>
              <a:off x="12182475" y="2816225"/>
              <a:ext cx="9525" cy="0"/>
            </a:xfrm>
            <a:custGeom>
              <a:avLst/>
              <a:gdLst>
                <a:gd name="T0" fmla="*/ 0 w 5"/>
                <a:gd name="T1" fmla="*/ 0 w 5"/>
                <a:gd name="T2" fmla="*/ 1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1" y="0"/>
                  </a:lnTo>
                  <a:lnTo>
                    <a:pt x="5"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6" name="Freeform 45"/>
            <p:cNvSpPr>
              <a:spLocks/>
            </p:cNvSpPr>
            <p:nvPr/>
          </p:nvSpPr>
          <p:spPr bwMode="invGray">
            <a:xfrm>
              <a:off x="4348162" y="2827338"/>
              <a:ext cx="17463" cy="3175"/>
            </a:xfrm>
            <a:custGeom>
              <a:avLst/>
              <a:gdLst>
                <a:gd name="T0" fmla="*/ 8 w 9"/>
                <a:gd name="T1" fmla="*/ 0 h 1"/>
                <a:gd name="T2" fmla="*/ 8 w 9"/>
                <a:gd name="T3" fmla="*/ 0 h 1"/>
                <a:gd name="T4" fmla="*/ 0 w 9"/>
                <a:gd name="T5" fmla="*/ 1 h 1"/>
                <a:gd name="T6" fmla="*/ 8 w 9"/>
                <a:gd name="T7" fmla="*/ 0 h 1"/>
              </a:gdLst>
              <a:ahLst/>
              <a:cxnLst>
                <a:cxn ang="0">
                  <a:pos x="T0" y="T1"/>
                </a:cxn>
                <a:cxn ang="0">
                  <a:pos x="T2" y="T3"/>
                </a:cxn>
                <a:cxn ang="0">
                  <a:pos x="T4" y="T5"/>
                </a:cxn>
                <a:cxn ang="0">
                  <a:pos x="T6" y="T7"/>
                </a:cxn>
              </a:cxnLst>
              <a:rect l="0" t="0" r="r" b="b"/>
              <a:pathLst>
                <a:path w="9" h="1">
                  <a:moveTo>
                    <a:pt x="8" y="0"/>
                  </a:moveTo>
                  <a:lnTo>
                    <a:pt x="8" y="0"/>
                  </a:lnTo>
                  <a:lnTo>
                    <a:pt x="0" y="1"/>
                  </a:lnTo>
                  <a:cubicBezTo>
                    <a:pt x="7" y="0"/>
                    <a:pt x="9" y="0"/>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7" name="Freeform 46"/>
            <p:cNvSpPr>
              <a:spLocks/>
            </p:cNvSpPr>
            <p:nvPr/>
          </p:nvSpPr>
          <p:spPr bwMode="invGray">
            <a:xfrm>
              <a:off x="12071350" y="2790825"/>
              <a:ext cx="0" cy="0"/>
            </a:xfrm>
            <a:custGeom>
              <a:avLst/>
              <a:gdLst/>
              <a:ahLst/>
              <a:cxnLst>
                <a:cxn ang="0">
                  <a:pos x="0" y="0"/>
                </a:cxn>
                <a:cxn ang="0">
                  <a:pos x="0" y="0"/>
                </a:cxn>
                <a:cxn ang="0">
                  <a:pos x="0" y="0"/>
                </a:cxn>
                <a:cxn ang="0">
                  <a:pos x="0" y="0"/>
                </a:cxn>
              </a:cxnLst>
              <a:rect l="0" t="0" r="r" b="b"/>
              <a:pathLst>
                <a:path>
                  <a:moveTo>
                    <a:pt x="0" y="0"/>
                  </a:moveTo>
                  <a:lnTo>
                    <a:pt x="0" y="0"/>
                  </a:lnTo>
                  <a:lnTo>
                    <a:pt x="0" y="0"/>
                  </a:lnTo>
                  <a:cubicBezTo>
                    <a:pt x="0" y="0"/>
                    <a:pt x="0"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8" name="Freeform 47"/>
            <p:cNvSpPr>
              <a:spLocks/>
            </p:cNvSpPr>
            <p:nvPr/>
          </p:nvSpPr>
          <p:spPr bwMode="invGray">
            <a:xfrm>
              <a:off x="4754563" y="2827338"/>
              <a:ext cx="4763"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cubicBezTo>
                    <a:pt x="1" y="0"/>
                    <a:pt x="1" y="0"/>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9" name="Freeform 48"/>
            <p:cNvSpPr>
              <a:spLocks/>
            </p:cNvSpPr>
            <p:nvPr/>
          </p:nvSpPr>
          <p:spPr bwMode="invGray">
            <a:xfrm>
              <a:off x="4852988" y="2719388"/>
              <a:ext cx="9525" cy="3175"/>
            </a:xfrm>
            <a:custGeom>
              <a:avLst/>
              <a:gdLst>
                <a:gd name="T0" fmla="*/ 5 w 5"/>
                <a:gd name="T1" fmla="*/ 1 h 1"/>
                <a:gd name="T2" fmla="*/ 5 w 5"/>
                <a:gd name="T3" fmla="*/ 1 h 1"/>
                <a:gd name="T4" fmla="*/ 4 w 5"/>
                <a:gd name="T5" fmla="*/ 0 h 1"/>
                <a:gd name="T6" fmla="*/ 5 w 5"/>
                <a:gd name="T7" fmla="*/ 1 h 1"/>
              </a:gdLst>
              <a:ahLst/>
              <a:cxnLst>
                <a:cxn ang="0">
                  <a:pos x="T0" y="T1"/>
                </a:cxn>
                <a:cxn ang="0">
                  <a:pos x="T2" y="T3"/>
                </a:cxn>
                <a:cxn ang="0">
                  <a:pos x="T4" y="T5"/>
                </a:cxn>
                <a:cxn ang="0">
                  <a:pos x="T6" y="T7"/>
                </a:cxn>
              </a:cxnLst>
              <a:rect l="0" t="0" r="r" b="b"/>
              <a:pathLst>
                <a:path w="5" h="1">
                  <a:moveTo>
                    <a:pt x="5" y="1"/>
                  </a:moveTo>
                  <a:lnTo>
                    <a:pt x="5" y="1"/>
                  </a:lnTo>
                  <a:cubicBezTo>
                    <a:pt x="5" y="1"/>
                    <a:pt x="5" y="1"/>
                    <a:pt x="4" y="0"/>
                  </a:cubicBezTo>
                  <a:cubicBezTo>
                    <a:pt x="0" y="1"/>
                    <a:pt x="2" y="1"/>
                    <a:pt x="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0" name="Freeform 49"/>
            <p:cNvSpPr>
              <a:spLocks/>
            </p:cNvSpPr>
            <p:nvPr/>
          </p:nvSpPr>
          <p:spPr bwMode="invGray">
            <a:xfrm>
              <a:off x="4759325" y="2827338"/>
              <a:ext cx="0" cy="0"/>
            </a:xfrm>
            <a:custGeom>
              <a:avLst/>
              <a:gdLst/>
              <a:ahLst/>
              <a:cxnLst>
                <a:cxn ang="0">
                  <a:pos x="0" y="0"/>
                </a:cxn>
                <a:cxn ang="0">
                  <a:pos x="0" y="0"/>
                </a:cxn>
                <a:cxn ang="0">
                  <a:pos x="0" y="0"/>
                </a:cxn>
                <a:cxn ang="0">
                  <a:pos x="0" y="0"/>
                </a:cxn>
              </a:cxnLst>
              <a:rect l="0" t="0" r="r" b="b"/>
              <a:pathLst>
                <a:path>
                  <a:moveTo>
                    <a:pt x="0" y="0"/>
                  </a:moveTo>
                  <a:lnTo>
                    <a:pt x="0" y="0"/>
                  </a:lnTo>
                  <a:cubicBezTo>
                    <a:pt x="0" y="0"/>
                    <a:pt x="0" y="0"/>
                    <a:pt x="0" y="0"/>
                  </a:cubicBezTo>
                  <a:cubicBezTo>
                    <a:pt x="0" y="0"/>
                    <a:pt x="0"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1" name="Freeform 50"/>
            <p:cNvSpPr>
              <a:spLocks/>
            </p:cNvSpPr>
            <p:nvPr/>
          </p:nvSpPr>
          <p:spPr bwMode="invGray">
            <a:xfrm>
              <a:off x="6654800" y="2805113"/>
              <a:ext cx="19050" cy="1587"/>
            </a:xfrm>
            <a:custGeom>
              <a:avLst/>
              <a:gdLst>
                <a:gd name="T0" fmla="*/ 10 w 10"/>
                <a:gd name="T1" fmla="*/ 1 h 1"/>
                <a:gd name="T2" fmla="*/ 10 w 10"/>
                <a:gd name="T3" fmla="*/ 1 h 1"/>
                <a:gd name="T4" fmla="*/ 2 w 10"/>
                <a:gd name="T5" fmla="*/ 0 h 1"/>
                <a:gd name="T6" fmla="*/ 10 w 10"/>
                <a:gd name="T7" fmla="*/ 1 h 1"/>
              </a:gdLst>
              <a:ahLst/>
              <a:cxnLst>
                <a:cxn ang="0">
                  <a:pos x="T0" y="T1"/>
                </a:cxn>
                <a:cxn ang="0">
                  <a:pos x="T2" y="T3"/>
                </a:cxn>
                <a:cxn ang="0">
                  <a:pos x="T4" y="T5"/>
                </a:cxn>
                <a:cxn ang="0">
                  <a:pos x="T6" y="T7"/>
                </a:cxn>
              </a:cxnLst>
              <a:rect l="0" t="0" r="r" b="b"/>
              <a:pathLst>
                <a:path w="10" h="1">
                  <a:moveTo>
                    <a:pt x="10" y="1"/>
                  </a:moveTo>
                  <a:lnTo>
                    <a:pt x="10" y="1"/>
                  </a:lnTo>
                  <a:lnTo>
                    <a:pt x="2" y="0"/>
                  </a:lnTo>
                  <a:cubicBezTo>
                    <a:pt x="0" y="0"/>
                    <a:pt x="2" y="0"/>
                    <a:pt x="1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2" name="Freeform 51"/>
            <p:cNvSpPr>
              <a:spLocks/>
            </p:cNvSpPr>
            <p:nvPr/>
          </p:nvSpPr>
          <p:spPr bwMode="invGray">
            <a:xfrm>
              <a:off x="6289675" y="2798763"/>
              <a:ext cx="6350" cy="0"/>
            </a:xfrm>
            <a:custGeom>
              <a:avLst/>
              <a:gdLst>
                <a:gd name="T0" fmla="*/ 3 w 3"/>
                <a:gd name="T1" fmla="*/ 3 w 3"/>
                <a:gd name="T2" fmla="*/ 0 w 3"/>
                <a:gd name="T3" fmla="*/ 3 w 3"/>
              </a:gdLst>
              <a:ahLst/>
              <a:cxnLst>
                <a:cxn ang="0">
                  <a:pos x="T0" y="0"/>
                </a:cxn>
                <a:cxn ang="0">
                  <a:pos x="T1" y="0"/>
                </a:cxn>
                <a:cxn ang="0">
                  <a:pos x="T2" y="0"/>
                </a:cxn>
                <a:cxn ang="0">
                  <a:pos x="T3" y="0"/>
                </a:cxn>
              </a:cxnLst>
              <a:rect l="0" t="0" r="r" b="b"/>
              <a:pathLst>
                <a:path w="3">
                  <a:moveTo>
                    <a:pt x="3" y="0"/>
                  </a:moveTo>
                  <a:lnTo>
                    <a:pt x="3" y="0"/>
                  </a:lnTo>
                  <a:lnTo>
                    <a:pt x="0" y="0"/>
                  </a:lnTo>
                  <a:lnTo>
                    <a:pt x="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3" name="Freeform 52"/>
            <p:cNvSpPr>
              <a:spLocks/>
            </p:cNvSpPr>
            <p:nvPr/>
          </p:nvSpPr>
          <p:spPr bwMode="invGray">
            <a:xfrm>
              <a:off x="9140825" y="2725738"/>
              <a:ext cx="44450" cy="0"/>
            </a:xfrm>
            <a:custGeom>
              <a:avLst/>
              <a:gdLst>
                <a:gd name="T0" fmla="*/ 23 w 23"/>
                <a:gd name="T1" fmla="*/ 23 w 23"/>
                <a:gd name="T2" fmla="*/ 0 w 23"/>
                <a:gd name="T3" fmla="*/ 23 w 23"/>
              </a:gdLst>
              <a:ahLst/>
              <a:cxnLst>
                <a:cxn ang="0">
                  <a:pos x="T0" y="0"/>
                </a:cxn>
                <a:cxn ang="0">
                  <a:pos x="T1" y="0"/>
                </a:cxn>
                <a:cxn ang="0">
                  <a:pos x="T2" y="0"/>
                </a:cxn>
                <a:cxn ang="0">
                  <a:pos x="T3" y="0"/>
                </a:cxn>
              </a:cxnLst>
              <a:rect l="0" t="0" r="r" b="b"/>
              <a:pathLst>
                <a:path w="23">
                  <a:moveTo>
                    <a:pt x="23" y="0"/>
                  </a:moveTo>
                  <a:lnTo>
                    <a:pt x="23" y="0"/>
                  </a:lnTo>
                  <a:lnTo>
                    <a:pt x="0" y="0"/>
                  </a:lnTo>
                  <a:lnTo>
                    <a:pt x="2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4" name="Freeform 53"/>
            <p:cNvSpPr>
              <a:spLocks/>
            </p:cNvSpPr>
            <p:nvPr/>
          </p:nvSpPr>
          <p:spPr bwMode="invGray">
            <a:xfrm>
              <a:off x="4737100" y="2827338"/>
              <a:ext cx="17463" cy="3175"/>
            </a:xfrm>
            <a:custGeom>
              <a:avLst/>
              <a:gdLst>
                <a:gd name="T0" fmla="*/ 9 w 9"/>
                <a:gd name="T1" fmla="*/ 0 h 1"/>
                <a:gd name="T2" fmla="*/ 9 w 9"/>
                <a:gd name="T3" fmla="*/ 0 h 1"/>
                <a:gd name="T4" fmla="*/ 0 w 9"/>
                <a:gd name="T5" fmla="*/ 1 h 1"/>
                <a:gd name="T6" fmla="*/ 9 w 9"/>
                <a:gd name="T7" fmla="*/ 0 h 1"/>
              </a:gdLst>
              <a:ahLst/>
              <a:cxnLst>
                <a:cxn ang="0">
                  <a:pos x="T0" y="T1"/>
                </a:cxn>
                <a:cxn ang="0">
                  <a:pos x="T2" y="T3"/>
                </a:cxn>
                <a:cxn ang="0">
                  <a:pos x="T4" y="T5"/>
                </a:cxn>
                <a:cxn ang="0">
                  <a:pos x="T6" y="T7"/>
                </a:cxn>
              </a:cxnLst>
              <a:rect l="0" t="0" r="r" b="b"/>
              <a:pathLst>
                <a:path w="9" h="1">
                  <a:moveTo>
                    <a:pt x="9" y="0"/>
                  </a:moveTo>
                  <a:lnTo>
                    <a:pt x="9" y="0"/>
                  </a:lnTo>
                  <a:lnTo>
                    <a:pt x="0" y="1"/>
                  </a:lnTo>
                  <a:cubicBezTo>
                    <a:pt x="5" y="0"/>
                    <a:pt x="8" y="0"/>
                    <a:pt x="9"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5" name="Freeform 54"/>
            <p:cNvSpPr>
              <a:spLocks/>
            </p:cNvSpPr>
            <p:nvPr/>
          </p:nvSpPr>
          <p:spPr bwMode="invGray">
            <a:xfrm>
              <a:off x="7239000" y="2779713"/>
              <a:ext cx="11113" cy="3175"/>
            </a:xfrm>
            <a:custGeom>
              <a:avLst/>
              <a:gdLst>
                <a:gd name="T0" fmla="*/ 6 w 6"/>
                <a:gd name="T1" fmla="*/ 0 h 1"/>
                <a:gd name="T2" fmla="*/ 6 w 6"/>
                <a:gd name="T3" fmla="*/ 0 h 1"/>
                <a:gd name="T4" fmla="*/ 0 w 6"/>
                <a:gd name="T5" fmla="*/ 1 h 1"/>
                <a:gd name="T6" fmla="*/ 4 w 6"/>
                <a:gd name="T7" fmla="*/ 1 h 1"/>
                <a:gd name="T8" fmla="*/ 6 w 6"/>
                <a:gd name="T9" fmla="*/ 0 h 1"/>
              </a:gdLst>
              <a:ahLst/>
              <a:cxnLst>
                <a:cxn ang="0">
                  <a:pos x="T0" y="T1"/>
                </a:cxn>
                <a:cxn ang="0">
                  <a:pos x="T2" y="T3"/>
                </a:cxn>
                <a:cxn ang="0">
                  <a:pos x="T4" y="T5"/>
                </a:cxn>
                <a:cxn ang="0">
                  <a:pos x="T6" y="T7"/>
                </a:cxn>
                <a:cxn ang="0">
                  <a:pos x="T8" y="T9"/>
                </a:cxn>
              </a:cxnLst>
              <a:rect l="0" t="0" r="r" b="b"/>
              <a:pathLst>
                <a:path w="6" h="1">
                  <a:moveTo>
                    <a:pt x="6" y="0"/>
                  </a:moveTo>
                  <a:lnTo>
                    <a:pt x="6" y="0"/>
                  </a:lnTo>
                  <a:lnTo>
                    <a:pt x="0" y="1"/>
                  </a:lnTo>
                  <a:lnTo>
                    <a:pt x="4" y="1"/>
                  </a:lnTo>
                  <a:lnTo>
                    <a:pt x="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6" name="Freeform 55"/>
            <p:cNvSpPr>
              <a:spLocks/>
            </p:cNvSpPr>
            <p:nvPr/>
          </p:nvSpPr>
          <p:spPr bwMode="invGray">
            <a:xfrm>
              <a:off x="7181850" y="2773363"/>
              <a:ext cx="468313" cy="15875"/>
            </a:xfrm>
            <a:custGeom>
              <a:avLst/>
              <a:gdLst>
                <a:gd name="T0" fmla="*/ 139 w 244"/>
                <a:gd name="T1" fmla="*/ 5 h 7"/>
                <a:gd name="T2" fmla="*/ 139 w 244"/>
                <a:gd name="T3" fmla="*/ 5 h 7"/>
                <a:gd name="T4" fmla="*/ 132 w 244"/>
                <a:gd name="T5" fmla="*/ 6 h 7"/>
                <a:gd name="T6" fmla="*/ 244 w 244"/>
                <a:gd name="T7" fmla="*/ 4 h 7"/>
                <a:gd name="T8" fmla="*/ 178 w 244"/>
                <a:gd name="T9" fmla="*/ 1 h 7"/>
                <a:gd name="T10" fmla="*/ 101 w 244"/>
                <a:gd name="T11" fmla="*/ 0 h 7"/>
                <a:gd name="T12" fmla="*/ 77 w 244"/>
                <a:gd name="T13" fmla="*/ 3 h 7"/>
                <a:gd name="T14" fmla="*/ 60 w 244"/>
                <a:gd name="T15" fmla="*/ 1 h 7"/>
                <a:gd name="T16" fmla="*/ 0 w 244"/>
                <a:gd name="T17" fmla="*/ 1 h 7"/>
                <a:gd name="T18" fmla="*/ 52 w 244"/>
                <a:gd name="T19" fmla="*/ 1 h 7"/>
                <a:gd name="T20" fmla="*/ 36 w 244"/>
                <a:gd name="T21" fmla="*/ 3 h 7"/>
                <a:gd name="T22" fmla="*/ 41 w 244"/>
                <a:gd name="T23" fmla="*/ 3 h 7"/>
                <a:gd name="T24" fmla="*/ 139 w 244"/>
                <a:gd name="T2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4" h="7">
                  <a:moveTo>
                    <a:pt x="139" y="5"/>
                  </a:moveTo>
                  <a:lnTo>
                    <a:pt x="139" y="5"/>
                  </a:lnTo>
                  <a:cubicBezTo>
                    <a:pt x="135" y="5"/>
                    <a:pt x="134" y="6"/>
                    <a:pt x="132" y="6"/>
                  </a:cubicBezTo>
                  <a:cubicBezTo>
                    <a:pt x="169" y="5"/>
                    <a:pt x="236" y="6"/>
                    <a:pt x="244" y="4"/>
                  </a:cubicBezTo>
                  <a:cubicBezTo>
                    <a:pt x="232" y="4"/>
                    <a:pt x="167" y="2"/>
                    <a:pt x="178" y="1"/>
                  </a:cubicBezTo>
                  <a:cubicBezTo>
                    <a:pt x="152" y="2"/>
                    <a:pt x="115" y="0"/>
                    <a:pt x="101" y="0"/>
                  </a:cubicBezTo>
                  <a:cubicBezTo>
                    <a:pt x="143" y="2"/>
                    <a:pt x="105" y="2"/>
                    <a:pt x="77" y="3"/>
                  </a:cubicBezTo>
                  <a:cubicBezTo>
                    <a:pt x="51" y="2"/>
                    <a:pt x="82" y="1"/>
                    <a:pt x="60" y="1"/>
                  </a:cubicBezTo>
                  <a:lnTo>
                    <a:pt x="0" y="1"/>
                  </a:lnTo>
                  <a:lnTo>
                    <a:pt x="52" y="1"/>
                  </a:lnTo>
                  <a:lnTo>
                    <a:pt x="36" y="3"/>
                  </a:lnTo>
                  <a:lnTo>
                    <a:pt x="41" y="3"/>
                  </a:lnTo>
                  <a:cubicBezTo>
                    <a:pt x="129" y="2"/>
                    <a:pt x="49" y="7"/>
                    <a:pt x="139"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7" name="Freeform 56"/>
            <p:cNvSpPr>
              <a:spLocks/>
            </p:cNvSpPr>
            <p:nvPr/>
          </p:nvSpPr>
          <p:spPr bwMode="invGray">
            <a:xfrm>
              <a:off x="7407275" y="2787650"/>
              <a:ext cx="26988" cy="0"/>
            </a:xfrm>
            <a:custGeom>
              <a:avLst/>
              <a:gdLst>
                <a:gd name="T0" fmla="*/ 14 w 14"/>
                <a:gd name="T1" fmla="*/ 14 w 14"/>
                <a:gd name="T2" fmla="*/ 0 w 14"/>
                <a:gd name="T3" fmla="*/ 14 w 14"/>
              </a:gdLst>
              <a:ahLst/>
              <a:cxnLst>
                <a:cxn ang="0">
                  <a:pos x="T0" y="0"/>
                </a:cxn>
                <a:cxn ang="0">
                  <a:pos x="T1" y="0"/>
                </a:cxn>
                <a:cxn ang="0">
                  <a:pos x="T2" y="0"/>
                </a:cxn>
                <a:cxn ang="0">
                  <a:pos x="T3" y="0"/>
                </a:cxn>
              </a:cxnLst>
              <a:rect l="0" t="0" r="r" b="b"/>
              <a:pathLst>
                <a:path w="14">
                  <a:moveTo>
                    <a:pt x="14" y="0"/>
                  </a:moveTo>
                  <a:lnTo>
                    <a:pt x="14" y="0"/>
                  </a:lnTo>
                  <a:lnTo>
                    <a:pt x="0" y="0"/>
                  </a:lnTo>
                  <a:cubicBezTo>
                    <a:pt x="8" y="0"/>
                    <a:pt x="11" y="0"/>
                    <a:pt x="1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8" name="Freeform 57"/>
            <p:cNvSpPr>
              <a:spLocks/>
            </p:cNvSpPr>
            <p:nvPr/>
          </p:nvSpPr>
          <p:spPr bwMode="invGray">
            <a:xfrm>
              <a:off x="8123238" y="2794000"/>
              <a:ext cx="31750" cy="1587"/>
            </a:xfrm>
            <a:custGeom>
              <a:avLst/>
              <a:gdLst>
                <a:gd name="T0" fmla="*/ 0 w 16"/>
                <a:gd name="T1" fmla="*/ 1 h 1"/>
                <a:gd name="T2" fmla="*/ 0 w 16"/>
                <a:gd name="T3" fmla="*/ 1 h 1"/>
                <a:gd name="T4" fmla="*/ 16 w 16"/>
                <a:gd name="T5" fmla="*/ 0 h 1"/>
                <a:gd name="T6" fmla="*/ 0 w 16"/>
                <a:gd name="T7" fmla="*/ 1 h 1"/>
              </a:gdLst>
              <a:ahLst/>
              <a:cxnLst>
                <a:cxn ang="0">
                  <a:pos x="T0" y="T1"/>
                </a:cxn>
                <a:cxn ang="0">
                  <a:pos x="T2" y="T3"/>
                </a:cxn>
                <a:cxn ang="0">
                  <a:pos x="T4" y="T5"/>
                </a:cxn>
                <a:cxn ang="0">
                  <a:pos x="T6" y="T7"/>
                </a:cxn>
              </a:cxnLst>
              <a:rect l="0" t="0" r="r" b="b"/>
              <a:pathLst>
                <a:path w="16" h="1">
                  <a:moveTo>
                    <a:pt x="0" y="1"/>
                  </a:moveTo>
                  <a:lnTo>
                    <a:pt x="0" y="1"/>
                  </a:lnTo>
                  <a:lnTo>
                    <a:pt x="16"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9" name="Freeform 58"/>
            <p:cNvSpPr>
              <a:spLocks/>
            </p:cNvSpPr>
            <p:nvPr/>
          </p:nvSpPr>
          <p:spPr bwMode="invGray">
            <a:xfrm>
              <a:off x="3070225" y="2794000"/>
              <a:ext cx="101600" cy="4762"/>
            </a:xfrm>
            <a:custGeom>
              <a:avLst/>
              <a:gdLst>
                <a:gd name="T0" fmla="*/ 0 w 53"/>
                <a:gd name="T1" fmla="*/ 0 h 2"/>
                <a:gd name="T2" fmla="*/ 0 w 53"/>
                <a:gd name="T3" fmla="*/ 0 h 2"/>
                <a:gd name="T4" fmla="*/ 52 w 53"/>
                <a:gd name="T5" fmla="*/ 0 h 2"/>
                <a:gd name="T6" fmla="*/ 6 w 53"/>
                <a:gd name="T7" fmla="*/ 0 h 2"/>
                <a:gd name="T8" fmla="*/ 0 w 53"/>
                <a:gd name="T9" fmla="*/ 0 h 2"/>
              </a:gdLst>
              <a:ahLst/>
              <a:cxnLst>
                <a:cxn ang="0">
                  <a:pos x="T0" y="T1"/>
                </a:cxn>
                <a:cxn ang="0">
                  <a:pos x="T2" y="T3"/>
                </a:cxn>
                <a:cxn ang="0">
                  <a:pos x="T4" y="T5"/>
                </a:cxn>
                <a:cxn ang="0">
                  <a:pos x="T6" y="T7"/>
                </a:cxn>
                <a:cxn ang="0">
                  <a:pos x="T8" y="T9"/>
                </a:cxn>
              </a:cxnLst>
              <a:rect l="0" t="0" r="r" b="b"/>
              <a:pathLst>
                <a:path w="53" h="2">
                  <a:moveTo>
                    <a:pt x="0" y="0"/>
                  </a:moveTo>
                  <a:lnTo>
                    <a:pt x="0" y="0"/>
                  </a:lnTo>
                  <a:cubicBezTo>
                    <a:pt x="2" y="1"/>
                    <a:pt x="53" y="2"/>
                    <a:pt x="52" y="0"/>
                  </a:cubicBezTo>
                  <a:lnTo>
                    <a:pt x="6"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0" name="Freeform 59"/>
            <p:cNvSpPr>
              <a:spLocks/>
            </p:cNvSpPr>
            <p:nvPr/>
          </p:nvSpPr>
          <p:spPr bwMode="invGray">
            <a:xfrm>
              <a:off x="9963150" y="2778125"/>
              <a:ext cx="41275" cy="0"/>
            </a:xfrm>
            <a:custGeom>
              <a:avLst/>
              <a:gdLst>
                <a:gd name="T0" fmla="*/ 21 w 21"/>
                <a:gd name="T1" fmla="*/ 21 w 21"/>
                <a:gd name="T2" fmla="*/ 3 w 21"/>
                <a:gd name="T3" fmla="*/ 0 w 21"/>
                <a:gd name="T4" fmla="*/ 21 w 21"/>
              </a:gdLst>
              <a:ahLst/>
              <a:cxnLst>
                <a:cxn ang="0">
                  <a:pos x="T0" y="0"/>
                </a:cxn>
                <a:cxn ang="0">
                  <a:pos x="T1" y="0"/>
                </a:cxn>
                <a:cxn ang="0">
                  <a:pos x="T2" y="0"/>
                </a:cxn>
                <a:cxn ang="0">
                  <a:pos x="T3" y="0"/>
                </a:cxn>
                <a:cxn ang="0">
                  <a:pos x="T4" y="0"/>
                </a:cxn>
              </a:cxnLst>
              <a:rect l="0" t="0" r="r" b="b"/>
              <a:pathLst>
                <a:path w="21">
                  <a:moveTo>
                    <a:pt x="21" y="0"/>
                  </a:moveTo>
                  <a:lnTo>
                    <a:pt x="21" y="0"/>
                  </a:lnTo>
                  <a:lnTo>
                    <a:pt x="3" y="0"/>
                  </a:lnTo>
                  <a:lnTo>
                    <a:pt x="0" y="0"/>
                  </a:lnTo>
                  <a:cubicBezTo>
                    <a:pt x="4" y="0"/>
                    <a:pt x="15"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1" name="Freeform 60"/>
            <p:cNvSpPr>
              <a:spLocks/>
            </p:cNvSpPr>
            <p:nvPr/>
          </p:nvSpPr>
          <p:spPr bwMode="invGray">
            <a:xfrm>
              <a:off x="7523163" y="2773363"/>
              <a:ext cx="30163" cy="3175"/>
            </a:xfrm>
            <a:custGeom>
              <a:avLst/>
              <a:gdLst>
                <a:gd name="T0" fmla="*/ 16 w 16"/>
                <a:gd name="T1" fmla="*/ 0 h 1"/>
                <a:gd name="T2" fmla="*/ 16 w 16"/>
                <a:gd name="T3" fmla="*/ 0 h 1"/>
                <a:gd name="T4" fmla="*/ 0 w 16"/>
                <a:gd name="T5" fmla="*/ 1 h 1"/>
                <a:gd name="T6" fmla="*/ 16 w 16"/>
                <a:gd name="T7" fmla="*/ 0 h 1"/>
              </a:gdLst>
              <a:ahLst/>
              <a:cxnLst>
                <a:cxn ang="0">
                  <a:pos x="T0" y="T1"/>
                </a:cxn>
                <a:cxn ang="0">
                  <a:pos x="T2" y="T3"/>
                </a:cxn>
                <a:cxn ang="0">
                  <a:pos x="T4" y="T5"/>
                </a:cxn>
                <a:cxn ang="0">
                  <a:pos x="T6" y="T7"/>
                </a:cxn>
              </a:cxnLst>
              <a:rect l="0" t="0" r="r" b="b"/>
              <a:pathLst>
                <a:path w="16" h="1">
                  <a:moveTo>
                    <a:pt x="16" y="0"/>
                  </a:moveTo>
                  <a:lnTo>
                    <a:pt x="16" y="0"/>
                  </a:lnTo>
                  <a:cubicBezTo>
                    <a:pt x="6" y="0"/>
                    <a:pt x="2" y="1"/>
                    <a:pt x="0" y="1"/>
                  </a:cubicBezTo>
                  <a:cubicBezTo>
                    <a:pt x="6" y="1"/>
                    <a:pt x="12" y="1"/>
                    <a:pt x="16"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2" name="Freeform 61"/>
            <p:cNvSpPr>
              <a:spLocks/>
            </p:cNvSpPr>
            <p:nvPr/>
          </p:nvSpPr>
          <p:spPr bwMode="invGray">
            <a:xfrm>
              <a:off x="10009188" y="2787650"/>
              <a:ext cx="115888" cy="3175"/>
            </a:xfrm>
            <a:custGeom>
              <a:avLst/>
              <a:gdLst>
                <a:gd name="T0" fmla="*/ 0 w 60"/>
                <a:gd name="T1" fmla="*/ 0 h 2"/>
                <a:gd name="T2" fmla="*/ 0 w 60"/>
                <a:gd name="T3" fmla="*/ 0 h 2"/>
                <a:gd name="T4" fmla="*/ 19 w 60"/>
                <a:gd name="T5" fmla="*/ 2 h 2"/>
                <a:gd name="T6" fmla="*/ 60 w 60"/>
                <a:gd name="T7" fmla="*/ 1 h 2"/>
                <a:gd name="T8" fmla="*/ 0 w 60"/>
                <a:gd name="T9" fmla="*/ 0 h 2"/>
              </a:gdLst>
              <a:ahLst/>
              <a:cxnLst>
                <a:cxn ang="0">
                  <a:pos x="T0" y="T1"/>
                </a:cxn>
                <a:cxn ang="0">
                  <a:pos x="T2" y="T3"/>
                </a:cxn>
                <a:cxn ang="0">
                  <a:pos x="T4" y="T5"/>
                </a:cxn>
                <a:cxn ang="0">
                  <a:pos x="T6" y="T7"/>
                </a:cxn>
                <a:cxn ang="0">
                  <a:pos x="T8" y="T9"/>
                </a:cxn>
              </a:cxnLst>
              <a:rect l="0" t="0" r="r" b="b"/>
              <a:pathLst>
                <a:path w="60" h="2">
                  <a:moveTo>
                    <a:pt x="0" y="0"/>
                  </a:moveTo>
                  <a:lnTo>
                    <a:pt x="0" y="0"/>
                  </a:lnTo>
                  <a:cubicBezTo>
                    <a:pt x="7" y="0"/>
                    <a:pt x="18" y="1"/>
                    <a:pt x="19" y="2"/>
                  </a:cubicBezTo>
                  <a:cubicBezTo>
                    <a:pt x="34" y="2"/>
                    <a:pt x="45" y="1"/>
                    <a:pt x="60" y="1"/>
                  </a:cubicBezTo>
                  <a:cubicBezTo>
                    <a:pt x="43" y="1"/>
                    <a:pt x="23" y="1"/>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3" name="Freeform 62"/>
            <p:cNvSpPr>
              <a:spLocks/>
            </p:cNvSpPr>
            <p:nvPr/>
          </p:nvSpPr>
          <p:spPr bwMode="invGray">
            <a:xfrm>
              <a:off x="10125075" y="2789238"/>
              <a:ext cx="1588"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lnTo>
                    <a:pt x="1" y="0"/>
                  </a:lnTo>
                  <a:lnTo>
                    <a:pt x="0" y="0"/>
                  </a:lnTo>
                  <a:lnTo>
                    <a:pt x="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4" name="Freeform 63"/>
            <p:cNvSpPr>
              <a:spLocks noEditPoints="1"/>
            </p:cNvSpPr>
            <p:nvPr/>
          </p:nvSpPr>
          <p:spPr bwMode="invGray">
            <a:xfrm>
              <a:off x="-4110038" y="2703513"/>
              <a:ext cx="16486188" cy="134937"/>
            </a:xfrm>
            <a:custGeom>
              <a:avLst/>
              <a:gdLst>
                <a:gd name="T0" fmla="*/ 5206 w 8594"/>
                <a:gd name="T1" fmla="*/ 34 h 60"/>
                <a:gd name="T2" fmla="*/ 4851 w 8594"/>
                <a:gd name="T3" fmla="*/ 37 h 60"/>
                <a:gd name="T4" fmla="*/ 5322 w 8594"/>
                <a:gd name="T5" fmla="*/ 35 h 60"/>
                <a:gd name="T6" fmla="*/ 5841 w 8594"/>
                <a:gd name="T7" fmla="*/ 43 h 60"/>
                <a:gd name="T8" fmla="*/ 5952 w 8594"/>
                <a:gd name="T9" fmla="*/ 46 h 60"/>
                <a:gd name="T10" fmla="*/ 6323 w 8594"/>
                <a:gd name="T11" fmla="*/ 40 h 60"/>
                <a:gd name="T12" fmla="*/ 6806 w 8594"/>
                <a:gd name="T13" fmla="*/ 32 h 60"/>
                <a:gd name="T14" fmla="*/ 6211 w 8594"/>
                <a:gd name="T15" fmla="*/ 34 h 60"/>
                <a:gd name="T16" fmla="*/ 5558 w 8594"/>
                <a:gd name="T17" fmla="*/ 29 h 60"/>
                <a:gd name="T18" fmla="*/ 7046 w 8594"/>
                <a:gd name="T19" fmla="*/ 41 h 60"/>
                <a:gd name="T20" fmla="*/ 7472 w 8594"/>
                <a:gd name="T21" fmla="*/ 40 h 60"/>
                <a:gd name="T22" fmla="*/ 7784 w 8594"/>
                <a:gd name="T23" fmla="*/ 39 h 60"/>
                <a:gd name="T24" fmla="*/ 4392 w 8594"/>
                <a:gd name="T25" fmla="*/ 36 h 60"/>
                <a:gd name="T26" fmla="*/ 4053 w 8594"/>
                <a:gd name="T27" fmla="*/ 35 h 60"/>
                <a:gd name="T28" fmla="*/ 4729 w 8594"/>
                <a:gd name="T29" fmla="*/ 29 h 60"/>
                <a:gd name="T30" fmla="*/ 348 w 8594"/>
                <a:gd name="T31" fmla="*/ 40 h 60"/>
                <a:gd name="T32" fmla="*/ 3365 w 8594"/>
                <a:gd name="T33" fmla="*/ 41 h 60"/>
                <a:gd name="T34" fmla="*/ 2626 w 8594"/>
                <a:gd name="T35" fmla="*/ 45 h 60"/>
                <a:gd name="T36" fmla="*/ 1989 w 8594"/>
                <a:gd name="T37" fmla="*/ 45 h 60"/>
                <a:gd name="T38" fmla="*/ 1241 w 8594"/>
                <a:gd name="T39" fmla="*/ 44 h 60"/>
                <a:gd name="T40" fmla="*/ 260 w 8594"/>
                <a:gd name="T41" fmla="*/ 41 h 60"/>
                <a:gd name="T42" fmla="*/ 403 w 8594"/>
                <a:gd name="T43" fmla="*/ 29 h 60"/>
                <a:gd name="T44" fmla="*/ 1235 w 8594"/>
                <a:gd name="T45" fmla="*/ 30 h 60"/>
                <a:gd name="T46" fmla="*/ 1695 w 8594"/>
                <a:gd name="T47" fmla="*/ 28 h 60"/>
                <a:gd name="T48" fmla="*/ 2516 w 8594"/>
                <a:gd name="T49" fmla="*/ 20 h 60"/>
                <a:gd name="T50" fmla="*/ 3096 w 8594"/>
                <a:gd name="T51" fmla="*/ 21 h 60"/>
                <a:gd name="T52" fmla="*/ 3775 w 8594"/>
                <a:gd name="T53" fmla="*/ 17 h 60"/>
                <a:gd name="T54" fmla="*/ 3608 w 8594"/>
                <a:gd name="T55" fmla="*/ 13 h 60"/>
                <a:gd name="T56" fmla="*/ 3472 w 8594"/>
                <a:gd name="T57" fmla="*/ 9 h 60"/>
                <a:gd name="T58" fmla="*/ 4061 w 8594"/>
                <a:gd name="T59" fmla="*/ 4 h 60"/>
                <a:gd name="T60" fmla="*/ 4257 w 8594"/>
                <a:gd name="T61" fmla="*/ 12 h 60"/>
                <a:gd name="T62" fmla="*/ 4645 w 8594"/>
                <a:gd name="T63" fmla="*/ 16 h 60"/>
                <a:gd name="T64" fmla="*/ 4373 w 8594"/>
                <a:gd name="T65" fmla="*/ 10 h 60"/>
                <a:gd name="T66" fmla="*/ 5119 w 8594"/>
                <a:gd name="T67" fmla="*/ 4 h 60"/>
                <a:gd name="T68" fmla="*/ 5193 w 8594"/>
                <a:gd name="T69" fmla="*/ 5 h 60"/>
                <a:gd name="T70" fmla="*/ 5134 w 8594"/>
                <a:gd name="T71" fmla="*/ 16 h 60"/>
                <a:gd name="T72" fmla="*/ 5438 w 8594"/>
                <a:gd name="T73" fmla="*/ 15 h 60"/>
                <a:gd name="T74" fmla="*/ 5834 w 8594"/>
                <a:gd name="T75" fmla="*/ 5 h 60"/>
                <a:gd name="T76" fmla="*/ 5843 w 8594"/>
                <a:gd name="T77" fmla="*/ 16 h 60"/>
                <a:gd name="T78" fmla="*/ 5967 w 8594"/>
                <a:gd name="T79" fmla="*/ 11 h 60"/>
                <a:gd name="T80" fmla="*/ 6226 w 8594"/>
                <a:gd name="T81" fmla="*/ 10 h 60"/>
                <a:gd name="T82" fmla="*/ 6261 w 8594"/>
                <a:gd name="T83" fmla="*/ 13 h 60"/>
                <a:gd name="T84" fmla="*/ 6697 w 8594"/>
                <a:gd name="T85" fmla="*/ 10 h 60"/>
                <a:gd name="T86" fmla="*/ 6837 w 8594"/>
                <a:gd name="T87" fmla="*/ 16 h 60"/>
                <a:gd name="T88" fmla="*/ 7682 w 8594"/>
                <a:gd name="T89" fmla="*/ 14 h 60"/>
                <a:gd name="T90" fmla="*/ 7802 w 8594"/>
                <a:gd name="T91" fmla="*/ 24 h 60"/>
                <a:gd name="T92" fmla="*/ 8182 w 8594"/>
                <a:gd name="T93" fmla="*/ 23 h 60"/>
                <a:gd name="T94" fmla="*/ 8315 w 8594"/>
                <a:gd name="T95" fmla="*/ 27 h 60"/>
                <a:gd name="T96" fmla="*/ 8441 w 8594"/>
                <a:gd name="T97" fmla="*/ 38 h 60"/>
                <a:gd name="T98" fmla="*/ 8077 w 8594"/>
                <a:gd name="T99" fmla="*/ 45 h 60"/>
                <a:gd name="T100" fmla="*/ 8594 w 8594"/>
                <a:gd name="T101" fmla="*/ 47 h 60"/>
                <a:gd name="T102" fmla="*/ 8205 w 8594"/>
                <a:gd name="T103" fmla="*/ 53 h 60"/>
                <a:gd name="T104" fmla="*/ 7779 w 8594"/>
                <a:gd name="T105" fmla="*/ 58 h 60"/>
                <a:gd name="T106" fmla="*/ 7358 w 8594"/>
                <a:gd name="T107" fmla="*/ 54 h 60"/>
                <a:gd name="T108" fmla="*/ 6692 w 8594"/>
                <a:gd name="T109" fmla="*/ 49 h 60"/>
                <a:gd name="T110" fmla="*/ 5792 w 8594"/>
                <a:gd name="T111" fmla="*/ 53 h 60"/>
                <a:gd name="T112" fmla="*/ 5390 w 8594"/>
                <a:gd name="T113" fmla="*/ 47 h 60"/>
                <a:gd name="T114" fmla="*/ 5194 w 8594"/>
                <a:gd name="T115" fmla="*/ 51 h 60"/>
                <a:gd name="T116" fmla="*/ 4559 w 8594"/>
                <a:gd name="T117" fmla="*/ 53 h 60"/>
                <a:gd name="T118" fmla="*/ 4226 w 8594"/>
                <a:gd name="T119" fmla="*/ 58 h 60"/>
                <a:gd name="T120" fmla="*/ 4010 w 8594"/>
                <a:gd name="T121" fmla="*/ 60 h 60"/>
                <a:gd name="T122" fmla="*/ 3858 w 8594"/>
                <a:gd name="T123" fmla="*/ 3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594" h="60">
                  <a:moveTo>
                    <a:pt x="4248" y="14"/>
                  </a:moveTo>
                  <a:lnTo>
                    <a:pt x="4248" y="14"/>
                  </a:lnTo>
                  <a:lnTo>
                    <a:pt x="4246" y="14"/>
                  </a:lnTo>
                  <a:lnTo>
                    <a:pt x="4248" y="14"/>
                  </a:lnTo>
                  <a:lnTo>
                    <a:pt x="4248" y="14"/>
                  </a:lnTo>
                  <a:close/>
                  <a:moveTo>
                    <a:pt x="5299" y="30"/>
                  </a:moveTo>
                  <a:lnTo>
                    <a:pt x="5299" y="30"/>
                  </a:lnTo>
                  <a:lnTo>
                    <a:pt x="5241" y="31"/>
                  </a:lnTo>
                  <a:lnTo>
                    <a:pt x="5247" y="31"/>
                  </a:lnTo>
                  <a:lnTo>
                    <a:pt x="5190" y="32"/>
                  </a:lnTo>
                  <a:cubicBezTo>
                    <a:pt x="5225" y="33"/>
                    <a:pt x="5248" y="35"/>
                    <a:pt x="5199" y="36"/>
                  </a:cubicBezTo>
                  <a:cubicBezTo>
                    <a:pt x="5203" y="36"/>
                    <a:pt x="5189" y="35"/>
                    <a:pt x="5206" y="34"/>
                  </a:cubicBezTo>
                  <a:cubicBezTo>
                    <a:pt x="5173" y="33"/>
                    <a:pt x="5101" y="32"/>
                    <a:pt x="5120" y="35"/>
                  </a:cubicBezTo>
                  <a:cubicBezTo>
                    <a:pt x="5183" y="32"/>
                    <a:pt x="5134" y="39"/>
                    <a:pt x="5184" y="36"/>
                  </a:cubicBezTo>
                  <a:cubicBezTo>
                    <a:pt x="5157" y="38"/>
                    <a:pt x="5131" y="38"/>
                    <a:pt x="5106" y="38"/>
                  </a:cubicBezTo>
                  <a:cubicBezTo>
                    <a:pt x="5132" y="37"/>
                    <a:pt x="5100" y="35"/>
                    <a:pt x="5061" y="34"/>
                  </a:cubicBezTo>
                  <a:cubicBezTo>
                    <a:pt x="5044" y="35"/>
                    <a:pt x="4997" y="34"/>
                    <a:pt x="4969" y="35"/>
                  </a:cubicBezTo>
                  <a:cubicBezTo>
                    <a:pt x="4979" y="37"/>
                    <a:pt x="4954" y="38"/>
                    <a:pt x="5001" y="38"/>
                  </a:cubicBezTo>
                  <a:cubicBezTo>
                    <a:pt x="4984" y="39"/>
                    <a:pt x="4957" y="39"/>
                    <a:pt x="4928" y="38"/>
                  </a:cubicBezTo>
                  <a:cubicBezTo>
                    <a:pt x="4940" y="38"/>
                    <a:pt x="4960" y="38"/>
                    <a:pt x="4959" y="37"/>
                  </a:cubicBezTo>
                  <a:cubicBezTo>
                    <a:pt x="4940" y="35"/>
                    <a:pt x="4917" y="35"/>
                    <a:pt x="4905" y="35"/>
                  </a:cubicBezTo>
                  <a:lnTo>
                    <a:pt x="4876" y="35"/>
                  </a:lnTo>
                  <a:cubicBezTo>
                    <a:pt x="4879" y="35"/>
                    <a:pt x="4881" y="35"/>
                    <a:pt x="4883" y="36"/>
                  </a:cubicBezTo>
                  <a:lnTo>
                    <a:pt x="4851" y="37"/>
                  </a:lnTo>
                  <a:cubicBezTo>
                    <a:pt x="4894" y="36"/>
                    <a:pt x="4871" y="38"/>
                    <a:pt x="4870" y="39"/>
                  </a:cubicBezTo>
                  <a:cubicBezTo>
                    <a:pt x="4871" y="37"/>
                    <a:pt x="4842" y="39"/>
                    <a:pt x="4827" y="39"/>
                  </a:cubicBezTo>
                  <a:lnTo>
                    <a:pt x="4860" y="41"/>
                  </a:lnTo>
                  <a:cubicBezTo>
                    <a:pt x="4844" y="42"/>
                    <a:pt x="4805" y="40"/>
                    <a:pt x="4813" y="42"/>
                  </a:cubicBezTo>
                  <a:cubicBezTo>
                    <a:pt x="4881" y="43"/>
                    <a:pt x="4907" y="42"/>
                    <a:pt x="4969" y="42"/>
                  </a:cubicBezTo>
                  <a:lnTo>
                    <a:pt x="4944" y="40"/>
                  </a:lnTo>
                  <a:cubicBezTo>
                    <a:pt x="5014" y="39"/>
                    <a:pt x="4987" y="43"/>
                    <a:pt x="5065" y="43"/>
                  </a:cubicBezTo>
                  <a:cubicBezTo>
                    <a:pt x="5098" y="41"/>
                    <a:pt x="5183" y="42"/>
                    <a:pt x="5184" y="39"/>
                  </a:cubicBezTo>
                  <a:cubicBezTo>
                    <a:pt x="5174" y="40"/>
                    <a:pt x="5233" y="42"/>
                    <a:pt x="5260" y="40"/>
                  </a:cubicBezTo>
                  <a:cubicBezTo>
                    <a:pt x="5289" y="38"/>
                    <a:pt x="5379" y="37"/>
                    <a:pt x="5352" y="36"/>
                  </a:cubicBezTo>
                  <a:cubicBezTo>
                    <a:pt x="5328" y="36"/>
                    <a:pt x="5295" y="37"/>
                    <a:pt x="5276" y="36"/>
                  </a:cubicBezTo>
                  <a:lnTo>
                    <a:pt x="5322" y="35"/>
                  </a:lnTo>
                  <a:lnTo>
                    <a:pt x="5292" y="33"/>
                  </a:lnTo>
                  <a:cubicBezTo>
                    <a:pt x="5308" y="34"/>
                    <a:pt x="5306" y="32"/>
                    <a:pt x="5299" y="30"/>
                  </a:cubicBezTo>
                  <a:close/>
                  <a:moveTo>
                    <a:pt x="5493" y="27"/>
                  </a:moveTo>
                  <a:lnTo>
                    <a:pt x="5493" y="27"/>
                  </a:lnTo>
                  <a:cubicBezTo>
                    <a:pt x="5524" y="32"/>
                    <a:pt x="5557" y="36"/>
                    <a:pt x="5700" y="35"/>
                  </a:cubicBezTo>
                  <a:lnTo>
                    <a:pt x="5689" y="35"/>
                  </a:lnTo>
                  <a:cubicBezTo>
                    <a:pt x="5761" y="38"/>
                    <a:pt x="5829" y="32"/>
                    <a:pt x="5916" y="35"/>
                  </a:cubicBezTo>
                  <a:cubicBezTo>
                    <a:pt x="5874" y="36"/>
                    <a:pt x="5876" y="36"/>
                    <a:pt x="5829" y="40"/>
                  </a:cubicBezTo>
                  <a:lnTo>
                    <a:pt x="5875" y="39"/>
                  </a:lnTo>
                  <a:cubicBezTo>
                    <a:pt x="5862" y="41"/>
                    <a:pt x="5907" y="40"/>
                    <a:pt x="5941" y="40"/>
                  </a:cubicBezTo>
                  <a:lnTo>
                    <a:pt x="5911" y="43"/>
                  </a:lnTo>
                  <a:cubicBezTo>
                    <a:pt x="5891" y="42"/>
                    <a:pt x="5839" y="42"/>
                    <a:pt x="5841" y="43"/>
                  </a:cubicBezTo>
                  <a:cubicBezTo>
                    <a:pt x="5852" y="42"/>
                    <a:pt x="5772" y="39"/>
                    <a:pt x="5729" y="40"/>
                  </a:cubicBezTo>
                  <a:cubicBezTo>
                    <a:pt x="5733" y="42"/>
                    <a:pt x="5825" y="41"/>
                    <a:pt x="5784" y="44"/>
                  </a:cubicBezTo>
                  <a:cubicBezTo>
                    <a:pt x="5820" y="43"/>
                    <a:pt x="5825" y="45"/>
                    <a:pt x="5862" y="44"/>
                  </a:cubicBezTo>
                  <a:cubicBezTo>
                    <a:pt x="5826" y="45"/>
                    <a:pt x="5853" y="47"/>
                    <a:pt x="5827" y="48"/>
                  </a:cubicBezTo>
                  <a:lnTo>
                    <a:pt x="5888" y="47"/>
                  </a:lnTo>
                  <a:cubicBezTo>
                    <a:pt x="5890" y="48"/>
                    <a:pt x="5798" y="49"/>
                    <a:pt x="5849" y="51"/>
                  </a:cubicBezTo>
                  <a:cubicBezTo>
                    <a:pt x="5874" y="50"/>
                    <a:pt x="5940" y="52"/>
                    <a:pt x="5941" y="49"/>
                  </a:cubicBezTo>
                  <a:lnTo>
                    <a:pt x="5943" y="50"/>
                  </a:lnTo>
                  <a:cubicBezTo>
                    <a:pt x="5989" y="51"/>
                    <a:pt x="5963" y="47"/>
                    <a:pt x="6020" y="48"/>
                  </a:cubicBezTo>
                  <a:cubicBezTo>
                    <a:pt x="6021" y="47"/>
                    <a:pt x="6010" y="47"/>
                    <a:pt x="5989" y="47"/>
                  </a:cubicBezTo>
                  <a:cubicBezTo>
                    <a:pt x="5972" y="47"/>
                    <a:pt x="5969" y="49"/>
                    <a:pt x="5934" y="49"/>
                  </a:cubicBezTo>
                  <a:cubicBezTo>
                    <a:pt x="5918" y="47"/>
                    <a:pt x="5977" y="49"/>
                    <a:pt x="5952" y="46"/>
                  </a:cubicBezTo>
                  <a:cubicBezTo>
                    <a:pt x="5940" y="45"/>
                    <a:pt x="5858" y="48"/>
                    <a:pt x="5884" y="44"/>
                  </a:cubicBezTo>
                  <a:lnTo>
                    <a:pt x="5931" y="45"/>
                  </a:lnTo>
                  <a:cubicBezTo>
                    <a:pt x="5932" y="43"/>
                    <a:pt x="5965" y="43"/>
                    <a:pt x="5964" y="41"/>
                  </a:cubicBezTo>
                  <a:cubicBezTo>
                    <a:pt x="5993" y="40"/>
                    <a:pt x="6019" y="43"/>
                    <a:pt x="6048" y="41"/>
                  </a:cubicBezTo>
                  <a:cubicBezTo>
                    <a:pt x="6060" y="40"/>
                    <a:pt x="6039" y="37"/>
                    <a:pt x="6087" y="38"/>
                  </a:cubicBezTo>
                  <a:cubicBezTo>
                    <a:pt x="6124" y="41"/>
                    <a:pt x="6234" y="41"/>
                    <a:pt x="6276" y="40"/>
                  </a:cubicBezTo>
                  <a:lnTo>
                    <a:pt x="6312" y="39"/>
                  </a:lnTo>
                  <a:cubicBezTo>
                    <a:pt x="6309" y="38"/>
                    <a:pt x="6243" y="39"/>
                    <a:pt x="6266" y="38"/>
                  </a:cubicBezTo>
                  <a:lnTo>
                    <a:pt x="6322" y="37"/>
                  </a:lnTo>
                  <a:lnTo>
                    <a:pt x="6318" y="38"/>
                  </a:lnTo>
                  <a:cubicBezTo>
                    <a:pt x="6337" y="38"/>
                    <a:pt x="6356" y="37"/>
                    <a:pt x="6373" y="37"/>
                  </a:cubicBezTo>
                  <a:cubicBezTo>
                    <a:pt x="6355" y="38"/>
                    <a:pt x="6315" y="38"/>
                    <a:pt x="6323" y="40"/>
                  </a:cubicBezTo>
                  <a:cubicBezTo>
                    <a:pt x="6349" y="40"/>
                    <a:pt x="6353" y="41"/>
                    <a:pt x="6377" y="41"/>
                  </a:cubicBezTo>
                  <a:cubicBezTo>
                    <a:pt x="6372" y="41"/>
                    <a:pt x="6368" y="41"/>
                    <a:pt x="6368" y="41"/>
                  </a:cubicBezTo>
                  <a:cubicBezTo>
                    <a:pt x="6422" y="42"/>
                    <a:pt x="6420" y="39"/>
                    <a:pt x="6433" y="38"/>
                  </a:cubicBezTo>
                  <a:cubicBezTo>
                    <a:pt x="6487" y="36"/>
                    <a:pt x="6379" y="36"/>
                    <a:pt x="6386" y="33"/>
                  </a:cubicBezTo>
                  <a:lnTo>
                    <a:pt x="6543" y="32"/>
                  </a:lnTo>
                  <a:cubicBezTo>
                    <a:pt x="6529" y="33"/>
                    <a:pt x="6516" y="34"/>
                    <a:pt x="6521" y="35"/>
                  </a:cubicBezTo>
                  <a:cubicBezTo>
                    <a:pt x="6559" y="36"/>
                    <a:pt x="6522" y="36"/>
                    <a:pt x="6576" y="36"/>
                  </a:cubicBezTo>
                  <a:cubicBezTo>
                    <a:pt x="6572" y="33"/>
                    <a:pt x="6644" y="35"/>
                    <a:pt x="6682" y="33"/>
                  </a:cubicBezTo>
                  <a:cubicBezTo>
                    <a:pt x="6700" y="34"/>
                    <a:pt x="6704" y="34"/>
                    <a:pt x="6665" y="34"/>
                  </a:cubicBezTo>
                  <a:cubicBezTo>
                    <a:pt x="6669" y="36"/>
                    <a:pt x="6721" y="36"/>
                    <a:pt x="6740" y="36"/>
                  </a:cubicBezTo>
                  <a:lnTo>
                    <a:pt x="6781" y="35"/>
                  </a:lnTo>
                  <a:cubicBezTo>
                    <a:pt x="6765" y="34"/>
                    <a:pt x="6772" y="32"/>
                    <a:pt x="6806" y="32"/>
                  </a:cubicBezTo>
                  <a:lnTo>
                    <a:pt x="6808" y="31"/>
                  </a:lnTo>
                  <a:cubicBezTo>
                    <a:pt x="6752" y="31"/>
                    <a:pt x="6666" y="28"/>
                    <a:pt x="6631" y="30"/>
                  </a:cubicBezTo>
                  <a:lnTo>
                    <a:pt x="6641" y="29"/>
                  </a:lnTo>
                  <a:cubicBezTo>
                    <a:pt x="6577" y="28"/>
                    <a:pt x="6502" y="33"/>
                    <a:pt x="6472" y="29"/>
                  </a:cubicBezTo>
                  <a:cubicBezTo>
                    <a:pt x="6475" y="28"/>
                    <a:pt x="6459" y="29"/>
                    <a:pt x="6460" y="27"/>
                  </a:cubicBezTo>
                  <a:lnTo>
                    <a:pt x="6413" y="28"/>
                  </a:lnTo>
                  <a:lnTo>
                    <a:pt x="6423" y="27"/>
                  </a:lnTo>
                  <a:lnTo>
                    <a:pt x="6343" y="28"/>
                  </a:lnTo>
                  <a:lnTo>
                    <a:pt x="6345" y="27"/>
                  </a:lnTo>
                  <a:lnTo>
                    <a:pt x="6253" y="32"/>
                  </a:lnTo>
                  <a:cubicBezTo>
                    <a:pt x="6253" y="33"/>
                    <a:pt x="6255" y="33"/>
                    <a:pt x="6242" y="34"/>
                  </a:cubicBezTo>
                  <a:cubicBezTo>
                    <a:pt x="6230" y="34"/>
                    <a:pt x="6220" y="34"/>
                    <a:pt x="6211" y="34"/>
                  </a:cubicBezTo>
                  <a:cubicBezTo>
                    <a:pt x="6211" y="34"/>
                    <a:pt x="6211" y="34"/>
                    <a:pt x="6211" y="34"/>
                  </a:cubicBezTo>
                  <a:lnTo>
                    <a:pt x="6211" y="34"/>
                  </a:lnTo>
                  <a:cubicBezTo>
                    <a:pt x="6191" y="34"/>
                    <a:pt x="6178" y="32"/>
                    <a:pt x="6154" y="32"/>
                  </a:cubicBezTo>
                  <a:lnTo>
                    <a:pt x="6229" y="32"/>
                  </a:lnTo>
                  <a:cubicBezTo>
                    <a:pt x="6235" y="30"/>
                    <a:pt x="6228" y="29"/>
                    <a:pt x="6192" y="27"/>
                  </a:cubicBezTo>
                  <a:cubicBezTo>
                    <a:pt x="6207" y="27"/>
                    <a:pt x="6213" y="26"/>
                    <a:pt x="6195" y="26"/>
                  </a:cubicBezTo>
                  <a:cubicBezTo>
                    <a:pt x="6192" y="26"/>
                    <a:pt x="6146" y="27"/>
                    <a:pt x="6163" y="28"/>
                  </a:cubicBezTo>
                  <a:cubicBezTo>
                    <a:pt x="6092" y="29"/>
                    <a:pt x="5978" y="25"/>
                    <a:pt x="5870" y="28"/>
                  </a:cubicBezTo>
                  <a:cubicBezTo>
                    <a:pt x="5947" y="26"/>
                    <a:pt x="5808" y="25"/>
                    <a:pt x="5894" y="25"/>
                  </a:cubicBezTo>
                  <a:cubicBezTo>
                    <a:pt x="5834" y="22"/>
                    <a:pt x="5842" y="27"/>
                    <a:pt x="5781" y="27"/>
                  </a:cubicBezTo>
                  <a:cubicBezTo>
                    <a:pt x="5776" y="26"/>
                    <a:pt x="5814" y="27"/>
                    <a:pt x="5828" y="25"/>
                  </a:cubicBezTo>
                  <a:cubicBezTo>
                    <a:pt x="5727" y="24"/>
                    <a:pt x="5657" y="29"/>
                    <a:pt x="5558" y="29"/>
                  </a:cubicBezTo>
                  <a:lnTo>
                    <a:pt x="5554" y="27"/>
                  </a:lnTo>
                  <a:lnTo>
                    <a:pt x="5493" y="27"/>
                  </a:lnTo>
                  <a:close/>
                  <a:moveTo>
                    <a:pt x="7145" y="32"/>
                  </a:moveTo>
                  <a:lnTo>
                    <a:pt x="7145" y="32"/>
                  </a:lnTo>
                  <a:cubicBezTo>
                    <a:pt x="7151" y="32"/>
                    <a:pt x="7153" y="31"/>
                    <a:pt x="7153" y="31"/>
                  </a:cubicBezTo>
                  <a:cubicBezTo>
                    <a:pt x="7028" y="36"/>
                    <a:pt x="6926" y="37"/>
                    <a:pt x="6859" y="36"/>
                  </a:cubicBezTo>
                  <a:cubicBezTo>
                    <a:pt x="6872" y="38"/>
                    <a:pt x="6932" y="40"/>
                    <a:pt x="6961" y="41"/>
                  </a:cubicBezTo>
                  <a:lnTo>
                    <a:pt x="6936" y="43"/>
                  </a:lnTo>
                  <a:lnTo>
                    <a:pt x="6920" y="41"/>
                  </a:lnTo>
                  <a:lnTo>
                    <a:pt x="6876" y="43"/>
                  </a:lnTo>
                  <a:cubicBezTo>
                    <a:pt x="6888" y="44"/>
                    <a:pt x="6924" y="44"/>
                    <a:pt x="6947" y="45"/>
                  </a:cubicBezTo>
                  <a:lnTo>
                    <a:pt x="7046" y="41"/>
                  </a:lnTo>
                  <a:lnTo>
                    <a:pt x="6986" y="40"/>
                  </a:lnTo>
                  <a:cubicBezTo>
                    <a:pt x="7002" y="40"/>
                    <a:pt x="7082" y="40"/>
                    <a:pt x="7114" y="40"/>
                  </a:cubicBezTo>
                  <a:cubicBezTo>
                    <a:pt x="7115" y="38"/>
                    <a:pt x="7060" y="37"/>
                    <a:pt x="7053" y="39"/>
                  </a:cubicBezTo>
                  <a:cubicBezTo>
                    <a:pt x="7047" y="37"/>
                    <a:pt x="7110" y="38"/>
                    <a:pt x="7070" y="36"/>
                  </a:cubicBezTo>
                  <a:cubicBezTo>
                    <a:pt x="7117" y="34"/>
                    <a:pt x="7193" y="36"/>
                    <a:pt x="7228" y="37"/>
                  </a:cubicBezTo>
                  <a:lnTo>
                    <a:pt x="7234" y="39"/>
                  </a:lnTo>
                  <a:cubicBezTo>
                    <a:pt x="7272" y="41"/>
                    <a:pt x="7260" y="36"/>
                    <a:pt x="7305" y="38"/>
                  </a:cubicBezTo>
                  <a:cubicBezTo>
                    <a:pt x="7249" y="38"/>
                    <a:pt x="7315" y="41"/>
                    <a:pt x="7270" y="41"/>
                  </a:cubicBezTo>
                  <a:cubicBezTo>
                    <a:pt x="7284" y="42"/>
                    <a:pt x="7270" y="44"/>
                    <a:pt x="7315" y="44"/>
                  </a:cubicBezTo>
                  <a:cubicBezTo>
                    <a:pt x="7352" y="40"/>
                    <a:pt x="7362" y="46"/>
                    <a:pt x="7398" y="43"/>
                  </a:cubicBezTo>
                  <a:cubicBezTo>
                    <a:pt x="7421" y="44"/>
                    <a:pt x="7372" y="45"/>
                    <a:pt x="7418" y="46"/>
                  </a:cubicBezTo>
                  <a:cubicBezTo>
                    <a:pt x="7472" y="44"/>
                    <a:pt x="7469" y="43"/>
                    <a:pt x="7472" y="40"/>
                  </a:cubicBezTo>
                  <a:cubicBezTo>
                    <a:pt x="7422" y="39"/>
                    <a:pt x="7416" y="43"/>
                    <a:pt x="7375" y="42"/>
                  </a:cubicBezTo>
                  <a:lnTo>
                    <a:pt x="7456" y="38"/>
                  </a:lnTo>
                  <a:cubicBezTo>
                    <a:pt x="7441" y="38"/>
                    <a:pt x="7430" y="38"/>
                    <a:pt x="7421" y="38"/>
                  </a:cubicBezTo>
                  <a:cubicBezTo>
                    <a:pt x="7437" y="38"/>
                    <a:pt x="7451" y="37"/>
                    <a:pt x="7463" y="36"/>
                  </a:cubicBezTo>
                  <a:lnTo>
                    <a:pt x="7482" y="35"/>
                  </a:lnTo>
                  <a:cubicBezTo>
                    <a:pt x="7436" y="35"/>
                    <a:pt x="7395" y="35"/>
                    <a:pt x="7388" y="34"/>
                  </a:cubicBezTo>
                  <a:lnTo>
                    <a:pt x="7394" y="32"/>
                  </a:lnTo>
                  <a:cubicBezTo>
                    <a:pt x="7378" y="31"/>
                    <a:pt x="7352" y="32"/>
                    <a:pt x="7339" y="33"/>
                  </a:cubicBezTo>
                  <a:cubicBezTo>
                    <a:pt x="7299" y="33"/>
                    <a:pt x="7258" y="34"/>
                    <a:pt x="7249" y="33"/>
                  </a:cubicBezTo>
                  <a:lnTo>
                    <a:pt x="7264" y="32"/>
                  </a:lnTo>
                  <a:lnTo>
                    <a:pt x="7145" y="32"/>
                  </a:lnTo>
                  <a:close/>
                  <a:moveTo>
                    <a:pt x="7784" y="39"/>
                  </a:moveTo>
                  <a:lnTo>
                    <a:pt x="7784" y="39"/>
                  </a:lnTo>
                  <a:lnTo>
                    <a:pt x="7795" y="40"/>
                  </a:lnTo>
                  <a:lnTo>
                    <a:pt x="7764" y="41"/>
                  </a:lnTo>
                  <a:cubicBezTo>
                    <a:pt x="7709" y="41"/>
                    <a:pt x="7664" y="37"/>
                    <a:pt x="7614" y="40"/>
                  </a:cubicBezTo>
                  <a:cubicBezTo>
                    <a:pt x="7591" y="39"/>
                    <a:pt x="7578" y="37"/>
                    <a:pt x="7566" y="36"/>
                  </a:cubicBezTo>
                  <a:lnTo>
                    <a:pt x="7597" y="36"/>
                  </a:lnTo>
                  <a:cubicBezTo>
                    <a:pt x="7737" y="32"/>
                    <a:pt x="7670" y="41"/>
                    <a:pt x="7784" y="39"/>
                  </a:cubicBezTo>
                  <a:close/>
                  <a:moveTo>
                    <a:pt x="4385" y="43"/>
                  </a:moveTo>
                  <a:lnTo>
                    <a:pt x="4385" y="43"/>
                  </a:lnTo>
                  <a:cubicBezTo>
                    <a:pt x="4401" y="40"/>
                    <a:pt x="4455" y="40"/>
                    <a:pt x="4458" y="38"/>
                  </a:cubicBezTo>
                  <a:cubicBezTo>
                    <a:pt x="4462" y="37"/>
                    <a:pt x="4450" y="37"/>
                    <a:pt x="4437" y="37"/>
                  </a:cubicBezTo>
                  <a:lnTo>
                    <a:pt x="4392" y="36"/>
                  </a:lnTo>
                  <a:cubicBezTo>
                    <a:pt x="4391" y="37"/>
                    <a:pt x="4388" y="37"/>
                    <a:pt x="4383" y="37"/>
                  </a:cubicBezTo>
                  <a:cubicBezTo>
                    <a:pt x="4399" y="38"/>
                    <a:pt x="4409" y="38"/>
                    <a:pt x="4403" y="40"/>
                  </a:cubicBezTo>
                  <a:cubicBezTo>
                    <a:pt x="4362" y="37"/>
                    <a:pt x="4366" y="42"/>
                    <a:pt x="4322" y="42"/>
                  </a:cubicBezTo>
                  <a:cubicBezTo>
                    <a:pt x="4308" y="43"/>
                    <a:pt x="4371" y="43"/>
                    <a:pt x="4385" y="43"/>
                  </a:cubicBezTo>
                  <a:close/>
                  <a:moveTo>
                    <a:pt x="4129" y="37"/>
                  </a:moveTo>
                  <a:lnTo>
                    <a:pt x="4129" y="37"/>
                  </a:lnTo>
                  <a:lnTo>
                    <a:pt x="4138" y="35"/>
                  </a:lnTo>
                  <a:lnTo>
                    <a:pt x="4112" y="35"/>
                  </a:lnTo>
                  <a:cubicBezTo>
                    <a:pt x="4115" y="36"/>
                    <a:pt x="4118" y="37"/>
                    <a:pt x="4129" y="37"/>
                  </a:cubicBezTo>
                  <a:close/>
                  <a:moveTo>
                    <a:pt x="4049" y="35"/>
                  </a:moveTo>
                  <a:lnTo>
                    <a:pt x="4049" y="35"/>
                  </a:lnTo>
                  <a:lnTo>
                    <a:pt x="4053" y="35"/>
                  </a:lnTo>
                  <a:lnTo>
                    <a:pt x="4025" y="34"/>
                  </a:lnTo>
                  <a:cubicBezTo>
                    <a:pt x="4029" y="35"/>
                    <a:pt x="4036" y="35"/>
                    <a:pt x="4049" y="35"/>
                  </a:cubicBezTo>
                  <a:close/>
                  <a:moveTo>
                    <a:pt x="4812" y="35"/>
                  </a:moveTo>
                  <a:lnTo>
                    <a:pt x="4812" y="35"/>
                  </a:lnTo>
                  <a:cubicBezTo>
                    <a:pt x="4808" y="35"/>
                    <a:pt x="4804" y="35"/>
                    <a:pt x="4802" y="35"/>
                  </a:cubicBezTo>
                  <a:lnTo>
                    <a:pt x="4812" y="35"/>
                  </a:lnTo>
                  <a:close/>
                  <a:moveTo>
                    <a:pt x="4778" y="37"/>
                  </a:moveTo>
                  <a:lnTo>
                    <a:pt x="4778" y="37"/>
                  </a:lnTo>
                  <a:cubicBezTo>
                    <a:pt x="4817" y="38"/>
                    <a:pt x="4808" y="37"/>
                    <a:pt x="4814" y="36"/>
                  </a:cubicBezTo>
                  <a:lnTo>
                    <a:pt x="4773" y="36"/>
                  </a:lnTo>
                  <a:cubicBezTo>
                    <a:pt x="4778" y="36"/>
                    <a:pt x="4781" y="37"/>
                    <a:pt x="4778" y="37"/>
                  </a:cubicBezTo>
                  <a:close/>
                  <a:moveTo>
                    <a:pt x="4729" y="29"/>
                  </a:moveTo>
                  <a:lnTo>
                    <a:pt x="4729" y="29"/>
                  </a:lnTo>
                  <a:lnTo>
                    <a:pt x="4523" y="28"/>
                  </a:lnTo>
                  <a:cubicBezTo>
                    <a:pt x="4643" y="33"/>
                    <a:pt x="4728" y="36"/>
                    <a:pt x="4527" y="37"/>
                  </a:cubicBezTo>
                  <a:lnTo>
                    <a:pt x="4514" y="37"/>
                  </a:lnTo>
                  <a:cubicBezTo>
                    <a:pt x="4540" y="38"/>
                    <a:pt x="4586" y="38"/>
                    <a:pt x="4628" y="37"/>
                  </a:cubicBezTo>
                  <a:cubicBezTo>
                    <a:pt x="4662" y="35"/>
                    <a:pt x="4773" y="29"/>
                    <a:pt x="4772" y="28"/>
                  </a:cubicBezTo>
                  <a:cubicBezTo>
                    <a:pt x="4760" y="27"/>
                    <a:pt x="4742" y="28"/>
                    <a:pt x="4720" y="28"/>
                  </a:cubicBezTo>
                  <a:lnTo>
                    <a:pt x="4729" y="29"/>
                  </a:lnTo>
                  <a:close/>
                  <a:moveTo>
                    <a:pt x="348" y="40"/>
                  </a:moveTo>
                  <a:lnTo>
                    <a:pt x="348" y="40"/>
                  </a:lnTo>
                  <a:cubicBezTo>
                    <a:pt x="352" y="40"/>
                    <a:pt x="354" y="40"/>
                    <a:pt x="356" y="40"/>
                  </a:cubicBezTo>
                  <a:cubicBezTo>
                    <a:pt x="354" y="40"/>
                    <a:pt x="356" y="40"/>
                    <a:pt x="348" y="40"/>
                  </a:cubicBezTo>
                  <a:close/>
                  <a:moveTo>
                    <a:pt x="3713" y="39"/>
                  </a:moveTo>
                  <a:lnTo>
                    <a:pt x="3713" y="39"/>
                  </a:lnTo>
                  <a:lnTo>
                    <a:pt x="3699" y="40"/>
                  </a:lnTo>
                  <a:lnTo>
                    <a:pt x="3706" y="39"/>
                  </a:lnTo>
                  <a:lnTo>
                    <a:pt x="3671" y="39"/>
                  </a:lnTo>
                  <a:lnTo>
                    <a:pt x="3656" y="39"/>
                  </a:lnTo>
                  <a:cubicBezTo>
                    <a:pt x="3658" y="39"/>
                    <a:pt x="3660" y="39"/>
                    <a:pt x="3661" y="39"/>
                  </a:cubicBezTo>
                  <a:lnTo>
                    <a:pt x="3650" y="38"/>
                  </a:lnTo>
                  <a:cubicBezTo>
                    <a:pt x="3622" y="40"/>
                    <a:pt x="3552" y="42"/>
                    <a:pt x="3532" y="43"/>
                  </a:cubicBezTo>
                  <a:cubicBezTo>
                    <a:pt x="3505" y="44"/>
                    <a:pt x="3473" y="44"/>
                    <a:pt x="3452" y="44"/>
                  </a:cubicBezTo>
                  <a:cubicBezTo>
                    <a:pt x="3471" y="44"/>
                    <a:pt x="3496" y="44"/>
                    <a:pt x="3489" y="43"/>
                  </a:cubicBezTo>
                  <a:cubicBezTo>
                    <a:pt x="3450" y="42"/>
                    <a:pt x="3431" y="39"/>
                    <a:pt x="3365" y="41"/>
                  </a:cubicBezTo>
                  <a:lnTo>
                    <a:pt x="3404" y="41"/>
                  </a:lnTo>
                  <a:lnTo>
                    <a:pt x="3316" y="45"/>
                  </a:lnTo>
                  <a:cubicBezTo>
                    <a:pt x="3286" y="44"/>
                    <a:pt x="3360" y="43"/>
                    <a:pt x="3372" y="42"/>
                  </a:cubicBezTo>
                  <a:cubicBezTo>
                    <a:pt x="3304" y="44"/>
                    <a:pt x="3247" y="39"/>
                    <a:pt x="3216" y="42"/>
                  </a:cubicBezTo>
                  <a:cubicBezTo>
                    <a:pt x="3211" y="40"/>
                    <a:pt x="3204" y="37"/>
                    <a:pt x="3159" y="37"/>
                  </a:cubicBezTo>
                  <a:cubicBezTo>
                    <a:pt x="3191" y="40"/>
                    <a:pt x="3132" y="39"/>
                    <a:pt x="3159" y="41"/>
                  </a:cubicBezTo>
                  <a:cubicBezTo>
                    <a:pt x="3143" y="42"/>
                    <a:pt x="3109" y="41"/>
                    <a:pt x="3106" y="42"/>
                  </a:cubicBezTo>
                  <a:lnTo>
                    <a:pt x="3110" y="41"/>
                  </a:lnTo>
                  <a:cubicBezTo>
                    <a:pt x="3034" y="38"/>
                    <a:pt x="3009" y="43"/>
                    <a:pt x="2976" y="45"/>
                  </a:cubicBezTo>
                  <a:cubicBezTo>
                    <a:pt x="2885" y="46"/>
                    <a:pt x="2843" y="45"/>
                    <a:pt x="2768" y="45"/>
                  </a:cubicBezTo>
                  <a:cubicBezTo>
                    <a:pt x="2765" y="44"/>
                    <a:pt x="2745" y="40"/>
                    <a:pt x="2715" y="40"/>
                  </a:cubicBezTo>
                  <a:cubicBezTo>
                    <a:pt x="2701" y="42"/>
                    <a:pt x="2633" y="43"/>
                    <a:pt x="2626" y="45"/>
                  </a:cubicBezTo>
                  <a:cubicBezTo>
                    <a:pt x="2680" y="46"/>
                    <a:pt x="2670" y="43"/>
                    <a:pt x="2702" y="43"/>
                  </a:cubicBezTo>
                  <a:cubicBezTo>
                    <a:pt x="2729" y="45"/>
                    <a:pt x="2705" y="45"/>
                    <a:pt x="2741" y="46"/>
                  </a:cubicBezTo>
                  <a:cubicBezTo>
                    <a:pt x="2712" y="46"/>
                    <a:pt x="2608" y="48"/>
                    <a:pt x="2576" y="46"/>
                  </a:cubicBezTo>
                  <a:lnTo>
                    <a:pt x="2587" y="45"/>
                  </a:lnTo>
                  <a:cubicBezTo>
                    <a:pt x="2536" y="44"/>
                    <a:pt x="2526" y="39"/>
                    <a:pt x="2441" y="42"/>
                  </a:cubicBezTo>
                  <a:lnTo>
                    <a:pt x="2400" y="43"/>
                  </a:lnTo>
                  <a:cubicBezTo>
                    <a:pt x="2402" y="43"/>
                    <a:pt x="2402" y="43"/>
                    <a:pt x="2403" y="43"/>
                  </a:cubicBezTo>
                  <a:cubicBezTo>
                    <a:pt x="2336" y="43"/>
                    <a:pt x="2354" y="40"/>
                    <a:pt x="2280" y="42"/>
                  </a:cubicBezTo>
                  <a:cubicBezTo>
                    <a:pt x="2286" y="42"/>
                    <a:pt x="2283" y="42"/>
                    <a:pt x="2288" y="42"/>
                  </a:cubicBezTo>
                  <a:cubicBezTo>
                    <a:pt x="2246" y="40"/>
                    <a:pt x="2204" y="43"/>
                    <a:pt x="2172" y="44"/>
                  </a:cubicBezTo>
                  <a:cubicBezTo>
                    <a:pt x="2153" y="42"/>
                    <a:pt x="2177" y="42"/>
                    <a:pt x="2189" y="40"/>
                  </a:cubicBezTo>
                  <a:cubicBezTo>
                    <a:pt x="2115" y="40"/>
                    <a:pt x="2035" y="43"/>
                    <a:pt x="1989" y="45"/>
                  </a:cubicBezTo>
                  <a:lnTo>
                    <a:pt x="1941" y="44"/>
                  </a:lnTo>
                  <a:cubicBezTo>
                    <a:pt x="1969" y="43"/>
                    <a:pt x="2004" y="41"/>
                    <a:pt x="1995" y="40"/>
                  </a:cubicBezTo>
                  <a:cubicBezTo>
                    <a:pt x="1969" y="41"/>
                    <a:pt x="1974" y="42"/>
                    <a:pt x="1937" y="41"/>
                  </a:cubicBezTo>
                  <a:cubicBezTo>
                    <a:pt x="1943" y="40"/>
                    <a:pt x="1959" y="39"/>
                    <a:pt x="1976" y="37"/>
                  </a:cubicBezTo>
                  <a:cubicBezTo>
                    <a:pt x="1900" y="35"/>
                    <a:pt x="1959" y="42"/>
                    <a:pt x="1905" y="38"/>
                  </a:cubicBezTo>
                  <a:cubicBezTo>
                    <a:pt x="1881" y="38"/>
                    <a:pt x="1867" y="40"/>
                    <a:pt x="1865" y="41"/>
                  </a:cubicBezTo>
                  <a:lnTo>
                    <a:pt x="1821" y="39"/>
                  </a:lnTo>
                  <a:cubicBezTo>
                    <a:pt x="1816" y="41"/>
                    <a:pt x="1762" y="41"/>
                    <a:pt x="1727" y="42"/>
                  </a:cubicBezTo>
                  <a:cubicBezTo>
                    <a:pt x="1722" y="42"/>
                    <a:pt x="1755" y="44"/>
                    <a:pt x="1769" y="43"/>
                  </a:cubicBezTo>
                  <a:cubicBezTo>
                    <a:pt x="1766" y="44"/>
                    <a:pt x="1728" y="45"/>
                    <a:pt x="1704" y="45"/>
                  </a:cubicBezTo>
                  <a:cubicBezTo>
                    <a:pt x="1695" y="41"/>
                    <a:pt x="1546" y="46"/>
                    <a:pt x="1574" y="41"/>
                  </a:cubicBezTo>
                  <a:cubicBezTo>
                    <a:pt x="1466" y="42"/>
                    <a:pt x="1313" y="43"/>
                    <a:pt x="1241" y="44"/>
                  </a:cubicBezTo>
                  <a:cubicBezTo>
                    <a:pt x="1218" y="43"/>
                    <a:pt x="1170" y="43"/>
                    <a:pt x="1198" y="41"/>
                  </a:cubicBezTo>
                  <a:cubicBezTo>
                    <a:pt x="1111" y="41"/>
                    <a:pt x="1066" y="45"/>
                    <a:pt x="979" y="44"/>
                  </a:cubicBezTo>
                  <a:cubicBezTo>
                    <a:pt x="972" y="44"/>
                    <a:pt x="1018" y="44"/>
                    <a:pt x="1015" y="43"/>
                  </a:cubicBezTo>
                  <a:cubicBezTo>
                    <a:pt x="958" y="44"/>
                    <a:pt x="912" y="41"/>
                    <a:pt x="824" y="42"/>
                  </a:cubicBezTo>
                  <a:cubicBezTo>
                    <a:pt x="839" y="42"/>
                    <a:pt x="843" y="41"/>
                    <a:pt x="845" y="41"/>
                  </a:cubicBezTo>
                  <a:cubicBezTo>
                    <a:pt x="847" y="41"/>
                    <a:pt x="809" y="42"/>
                    <a:pt x="786" y="43"/>
                  </a:cubicBezTo>
                  <a:cubicBezTo>
                    <a:pt x="773" y="42"/>
                    <a:pt x="803" y="42"/>
                    <a:pt x="796" y="42"/>
                  </a:cubicBezTo>
                  <a:cubicBezTo>
                    <a:pt x="626" y="40"/>
                    <a:pt x="496" y="45"/>
                    <a:pt x="327" y="44"/>
                  </a:cubicBezTo>
                  <a:cubicBezTo>
                    <a:pt x="376" y="44"/>
                    <a:pt x="394" y="42"/>
                    <a:pt x="394" y="41"/>
                  </a:cubicBezTo>
                  <a:lnTo>
                    <a:pt x="347" y="41"/>
                  </a:lnTo>
                  <a:cubicBezTo>
                    <a:pt x="329" y="42"/>
                    <a:pt x="293" y="42"/>
                    <a:pt x="263" y="43"/>
                  </a:cubicBezTo>
                  <a:cubicBezTo>
                    <a:pt x="260" y="42"/>
                    <a:pt x="245" y="42"/>
                    <a:pt x="260" y="41"/>
                  </a:cubicBezTo>
                  <a:cubicBezTo>
                    <a:pt x="167" y="38"/>
                    <a:pt x="114" y="45"/>
                    <a:pt x="0" y="44"/>
                  </a:cubicBezTo>
                  <a:lnTo>
                    <a:pt x="138" y="39"/>
                  </a:lnTo>
                  <a:lnTo>
                    <a:pt x="104" y="37"/>
                  </a:lnTo>
                  <a:lnTo>
                    <a:pt x="165" y="35"/>
                  </a:lnTo>
                  <a:cubicBezTo>
                    <a:pt x="129" y="33"/>
                    <a:pt x="97" y="36"/>
                    <a:pt x="92" y="34"/>
                  </a:cubicBezTo>
                  <a:cubicBezTo>
                    <a:pt x="100" y="34"/>
                    <a:pt x="119" y="34"/>
                    <a:pt x="119" y="33"/>
                  </a:cubicBezTo>
                  <a:cubicBezTo>
                    <a:pt x="84" y="32"/>
                    <a:pt x="82" y="34"/>
                    <a:pt x="55" y="34"/>
                  </a:cubicBezTo>
                  <a:cubicBezTo>
                    <a:pt x="125" y="30"/>
                    <a:pt x="260" y="31"/>
                    <a:pt x="333" y="30"/>
                  </a:cubicBezTo>
                  <a:cubicBezTo>
                    <a:pt x="345" y="30"/>
                    <a:pt x="324" y="31"/>
                    <a:pt x="322" y="31"/>
                  </a:cubicBezTo>
                  <a:cubicBezTo>
                    <a:pt x="351" y="31"/>
                    <a:pt x="369" y="32"/>
                    <a:pt x="407" y="32"/>
                  </a:cubicBezTo>
                  <a:cubicBezTo>
                    <a:pt x="430" y="30"/>
                    <a:pt x="389" y="30"/>
                    <a:pt x="371" y="30"/>
                  </a:cubicBezTo>
                  <a:cubicBezTo>
                    <a:pt x="373" y="29"/>
                    <a:pt x="382" y="29"/>
                    <a:pt x="403" y="29"/>
                  </a:cubicBezTo>
                  <a:cubicBezTo>
                    <a:pt x="408" y="31"/>
                    <a:pt x="516" y="30"/>
                    <a:pt x="543" y="32"/>
                  </a:cubicBezTo>
                  <a:cubicBezTo>
                    <a:pt x="653" y="32"/>
                    <a:pt x="525" y="27"/>
                    <a:pt x="633" y="28"/>
                  </a:cubicBezTo>
                  <a:lnTo>
                    <a:pt x="665" y="30"/>
                  </a:lnTo>
                  <a:cubicBezTo>
                    <a:pt x="727" y="29"/>
                    <a:pt x="808" y="27"/>
                    <a:pt x="878" y="28"/>
                  </a:cubicBezTo>
                  <a:lnTo>
                    <a:pt x="864" y="28"/>
                  </a:lnTo>
                  <a:cubicBezTo>
                    <a:pt x="854" y="29"/>
                    <a:pt x="870" y="29"/>
                    <a:pt x="877" y="30"/>
                  </a:cubicBezTo>
                  <a:cubicBezTo>
                    <a:pt x="931" y="31"/>
                    <a:pt x="979" y="28"/>
                    <a:pt x="1011" y="30"/>
                  </a:cubicBezTo>
                  <a:cubicBezTo>
                    <a:pt x="1072" y="28"/>
                    <a:pt x="1173" y="26"/>
                    <a:pt x="1243" y="25"/>
                  </a:cubicBezTo>
                  <a:cubicBezTo>
                    <a:pt x="1262" y="28"/>
                    <a:pt x="1152" y="28"/>
                    <a:pt x="1123" y="30"/>
                  </a:cubicBezTo>
                  <a:lnTo>
                    <a:pt x="1187" y="30"/>
                  </a:lnTo>
                  <a:cubicBezTo>
                    <a:pt x="1147" y="30"/>
                    <a:pt x="1132" y="31"/>
                    <a:pt x="1108" y="32"/>
                  </a:cubicBezTo>
                  <a:cubicBezTo>
                    <a:pt x="1164" y="33"/>
                    <a:pt x="1182" y="30"/>
                    <a:pt x="1235" y="30"/>
                  </a:cubicBezTo>
                  <a:cubicBezTo>
                    <a:pt x="1231" y="30"/>
                    <a:pt x="1238" y="31"/>
                    <a:pt x="1262" y="31"/>
                  </a:cubicBezTo>
                  <a:lnTo>
                    <a:pt x="1269" y="29"/>
                  </a:lnTo>
                  <a:cubicBezTo>
                    <a:pt x="1269" y="29"/>
                    <a:pt x="1272" y="29"/>
                    <a:pt x="1280" y="29"/>
                  </a:cubicBezTo>
                  <a:lnTo>
                    <a:pt x="1373" y="28"/>
                  </a:lnTo>
                  <a:cubicBezTo>
                    <a:pt x="1353" y="27"/>
                    <a:pt x="1352" y="26"/>
                    <a:pt x="1328" y="26"/>
                  </a:cubicBezTo>
                  <a:cubicBezTo>
                    <a:pt x="1337" y="27"/>
                    <a:pt x="1316" y="27"/>
                    <a:pt x="1292" y="27"/>
                  </a:cubicBezTo>
                  <a:cubicBezTo>
                    <a:pt x="1313" y="26"/>
                    <a:pt x="1269" y="26"/>
                    <a:pt x="1269" y="25"/>
                  </a:cubicBezTo>
                  <a:cubicBezTo>
                    <a:pt x="1318" y="25"/>
                    <a:pt x="1377" y="25"/>
                    <a:pt x="1409" y="24"/>
                  </a:cubicBezTo>
                  <a:lnTo>
                    <a:pt x="1419" y="26"/>
                  </a:lnTo>
                  <a:lnTo>
                    <a:pt x="1546" y="26"/>
                  </a:lnTo>
                  <a:lnTo>
                    <a:pt x="1536" y="27"/>
                  </a:lnTo>
                  <a:cubicBezTo>
                    <a:pt x="1591" y="27"/>
                    <a:pt x="1646" y="26"/>
                    <a:pt x="1695" y="28"/>
                  </a:cubicBezTo>
                  <a:cubicBezTo>
                    <a:pt x="1745" y="26"/>
                    <a:pt x="1807" y="24"/>
                    <a:pt x="1848" y="22"/>
                  </a:cubicBezTo>
                  <a:cubicBezTo>
                    <a:pt x="1869" y="20"/>
                    <a:pt x="1993" y="25"/>
                    <a:pt x="2049" y="21"/>
                  </a:cubicBezTo>
                  <a:cubicBezTo>
                    <a:pt x="2052" y="22"/>
                    <a:pt x="2010" y="23"/>
                    <a:pt x="1991" y="24"/>
                  </a:cubicBezTo>
                  <a:cubicBezTo>
                    <a:pt x="2028" y="24"/>
                    <a:pt x="2058" y="22"/>
                    <a:pt x="2070" y="24"/>
                  </a:cubicBezTo>
                  <a:cubicBezTo>
                    <a:pt x="1986" y="23"/>
                    <a:pt x="2074" y="26"/>
                    <a:pt x="2037" y="27"/>
                  </a:cubicBezTo>
                  <a:cubicBezTo>
                    <a:pt x="2076" y="27"/>
                    <a:pt x="2117" y="26"/>
                    <a:pt x="2136" y="25"/>
                  </a:cubicBezTo>
                  <a:cubicBezTo>
                    <a:pt x="2073" y="25"/>
                    <a:pt x="2158" y="22"/>
                    <a:pt x="2094" y="23"/>
                  </a:cubicBezTo>
                  <a:cubicBezTo>
                    <a:pt x="2144" y="21"/>
                    <a:pt x="2211" y="20"/>
                    <a:pt x="2270" y="21"/>
                  </a:cubicBezTo>
                  <a:cubicBezTo>
                    <a:pt x="2270" y="22"/>
                    <a:pt x="2277" y="22"/>
                    <a:pt x="2299" y="23"/>
                  </a:cubicBezTo>
                  <a:lnTo>
                    <a:pt x="2317" y="21"/>
                  </a:lnTo>
                  <a:cubicBezTo>
                    <a:pt x="2344" y="21"/>
                    <a:pt x="2263" y="23"/>
                    <a:pt x="2319" y="23"/>
                  </a:cubicBezTo>
                  <a:cubicBezTo>
                    <a:pt x="2376" y="21"/>
                    <a:pt x="2491" y="25"/>
                    <a:pt x="2516" y="20"/>
                  </a:cubicBezTo>
                  <a:cubicBezTo>
                    <a:pt x="2560" y="22"/>
                    <a:pt x="2433" y="22"/>
                    <a:pt x="2499" y="24"/>
                  </a:cubicBezTo>
                  <a:cubicBezTo>
                    <a:pt x="2461" y="26"/>
                    <a:pt x="2408" y="24"/>
                    <a:pt x="2396" y="26"/>
                  </a:cubicBezTo>
                  <a:cubicBezTo>
                    <a:pt x="2433" y="26"/>
                    <a:pt x="2409" y="28"/>
                    <a:pt x="2433" y="28"/>
                  </a:cubicBezTo>
                  <a:lnTo>
                    <a:pt x="2475" y="27"/>
                  </a:lnTo>
                  <a:lnTo>
                    <a:pt x="2466" y="27"/>
                  </a:lnTo>
                  <a:cubicBezTo>
                    <a:pt x="2536" y="24"/>
                    <a:pt x="2647" y="25"/>
                    <a:pt x="2737" y="25"/>
                  </a:cubicBezTo>
                  <a:cubicBezTo>
                    <a:pt x="2812" y="22"/>
                    <a:pt x="2865" y="19"/>
                    <a:pt x="2956" y="19"/>
                  </a:cubicBezTo>
                  <a:cubicBezTo>
                    <a:pt x="2929" y="20"/>
                    <a:pt x="3031" y="20"/>
                    <a:pt x="2974" y="23"/>
                  </a:cubicBezTo>
                  <a:cubicBezTo>
                    <a:pt x="3016" y="24"/>
                    <a:pt x="3058" y="22"/>
                    <a:pt x="3058" y="21"/>
                  </a:cubicBezTo>
                  <a:cubicBezTo>
                    <a:pt x="3021" y="21"/>
                    <a:pt x="3045" y="21"/>
                    <a:pt x="3014" y="21"/>
                  </a:cubicBezTo>
                  <a:cubicBezTo>
                    <a:pt x="3035" y="19"/>
                    <a:pt x="3084" y="19"/>
                    <a:pt x="3104" y="20"/>
                  </a:cubicBezTo>
                  <a:cubicBezTo>
                    <a:pt x="3094" y="20"/>
                    <a:pt x="3098" y="20"/>
                    <a:pt x="3096" y="21"/>
                  </a:cubicBezTo>
                  <a:cubicBezTo>
                    <a:pt x="3140" y="21"/>
                    <a:pt x="3117" y="19"/>
                    <a:pt x="3149" y="19"/>
                  </a:cubicBezTo>
                  <a:cubicBezTo>
                    <a:pt x="3159" y="20"/>
                    <a:pt x="3220" y="19"/>
                    <a:pt x="3249" y="20"/>
                  </a:cubicBezTo>
                  <a:lnTo>
                    <a:pt x="3291" y="17"/>
                  </a:lnTo>
                  <a:cubicBezTo>
                    <a:pt x="3268" y="19"/>
                    <a:pt x="3332" y="18"/>
                    <a:pt x="3338" y="19"/>
                  </a:cubicBezTo>
                  <a:cubicBezTo>
                    <a:pt x="3369" y="18"/>
                    <a:pt x="3394" y="16"/>
                    <a:pt x="3440" y="16"/>
                  </a:cubicBezTo>
                  <a:cubicBezTo>
                    <a:pt x="3421" y="17"/>
                    <a:pt x="3483" y="17"/>
                    <a:pt x="3483" y="19"/>
                  </a:cubicBezTo>
                  <a:cubicBezTo>
                    <a:pt x="3562" y="21"/>
                    <a:pt x="3614" y="14"/>
                    <a:pt x="3689" y="17"/>
                  </a:cubicBezTo>
                  <a:cubicBezTo>
                    <a:pt x="3687" y="17"/>
                    <a:pt x="3672" y="18"/>
                    <a:pt x="3694" y="19"/>
                  </a:cubicBezTo>
                  <a:cubicBezTo>
                    <a:pt x="3711" y="18"/>
                    <a:pt x="3741" y="18"/>
                    <a:pt x="3760" y="18"/>
                  </a:cubicBezTo>
                  <a:lnTo>
                    <a:pt x="3759" y="18"/>
                  </a:lnTo>
                  <a:lnTo>
                    <a:pt x="3760" y="18"/>
                  </a:lnTo>
                  <a:cubicBezTo>
                    <a:pt x="3769" y="18"/>
                    <a:pt x="3775" y="18"/>
                    <a:pt x="3775" y="17"/>
                  </a:cubicBezTo>
                  <a:cubicBezTo>
                    <a:pt x="3807" y="15"/>
                    <a:pt x="3823" y="14"/>
                    <a:pt x="3885" y="12"/>
                  </a:cubicBezTo>
                  <a:cubicBezTo>
                    <a:pt x="3881" y="10"/>
                    <a:pt x="3828" y="11"/>
                    <a:pt x="3805" y="12"/>
                  </a:cubicBezTo>
                  <a:lnTo>
                    <a:pt x="3786" y="14"/>
                  </a:lnTo>
                  <a:cubicBezTo>
                    <a:pt x="3767" y="11"/>
                    <a:pt x="3730" y="14"/>
                    <a:pt x="3715" y="13"/>
                  </a:cubicBezTo>
                  <a:cubicBezTo>
                    <a:pt x="3753" y="10"/>
                    <a:pt x="3860" y="11"/>
                    <a:pt x="3924" y="8"/>
                  </a:cubicBezTo>
                  <a:cubicBezTo>
                    <a:pt x="3885" y="6"/>
                    <a:pt x="3800" y="5"/>
                    <a:pt x="3725" y="6"/>
                  </a:cubicBezTo>
                  <a:lnTo>
                    <a:pt x="3758" y="7"/>
                  </a:lnTo>
                  <a:lnTo>
                    <a:pt x="3719" y="7"/>
                  </a:lnTo>
                  <a:lnTo>
                    <a:pt x="3757" y="9"/>
                  </a:lnTo>
                  <a:lnTo>
                    <a:pt x="3654" y="9"/>
                  </a:lnTo>
                  <a:cubicBezTo>
                    <a:pt x="3693" y="9"/>
                    <a:pt x="3709" y="12"/>
                    <a:pt x="3687" y="11"/>
                  </a:cubicBezTo>
                  <a:cubicBezTo>
                    <a:pt x="3643" y="10"/>
                    <a:pt x="3641" y="13"/>
                    <a:pt x="3608" y="13"/>
                  </a:cubicBezTo>
                  <a:cubicBezTo>
                    <a:pt x="3626" y="13"/>
                    <a:pt x="3650" y="13"/>
                    <a:pt x="3635" y="14"/>
                  </a:cubicBezTo>
                  <a:cubicBezTo>
                    <a:pt x="3569" y="12"/>
                    <a:pt x="3551" y="13"/>
                    <a:pt x="3492" y="11"/>
                  </a:cubicBezTo>
                  <a:cubicBezTo>
                    <a:pt x="3499" y="14"/>
                    <a:pt x="3417" y="11"/>
                    <a:pt x="3408" y="14"/>
                  </a:cubicBezTo>
                  <a:lnTo>
                    <a:pt x="3436" y="14"/>
                  </a:lnTo>
                  <a:lnTo>
                    <a:pt x="3377" y="16"/>
                  </a:lnTo>
                  <a:cubicBezTo>
                    <a:pt x="3323" y="14"/>
                    <a:pt x="3425" y="14"/>
                    <a:pt x="3343" y="12"/>
                  </a:cubicBezTo>
                  <a:cubicBezTo>
                    <a:pt x="3266" y="12"/>
                    <a:pt x="3268" y="15"/>
                    <a:pt x="3208" y="15"/>
                  </a:cubicBezTo>
                  <a:cubicBezTo>
                    <a:pt x="3228" y="14"/>
                    <a:pt x="3276" y="12"/>
                    <a:pt x="3324" y="12"/>
                  </a:cubicBezTo>
                  <a:lnTo>
                    <a:pt x="3295" y="11"/>
                  </a:lnTo>
                  <a:cubicBezTo>
                    <a:pt x="3310" y="10"/>
                    <a:pt x="3377" y="10"/>
                    <a:pt x="3410" y="10"/>
                  </a:cubicBezTo>
                  <a:cubicBezTo>
                    <a:pt x="3355" y="12"/>
                    <a:pt x="3436" y="11"/>
                    <a:pt x="3461" y="12"/>
                  </a:cubicBezTo>
                  <a:cubicBezTo>
                    <a:pt x="3466" y="10"/>
                    <a:pt x="3431" y="11"/>
                    <a:pt x="3472" y="9"/>
                  </a:cubicBezTo>
                  <a:cubicBezTo>
                    <a:pt x="3433" y="9"/>
                    <a:pt x="3427" y="9"/>
                    <a:pt x="3378" y="9"/>
                  </a:cubicBezTo>
                  <a:cubicBezTo>
                    <a:pt x="3485" y="9"/>
                    <a:pt x="3474" y="3"/>
                    <a:pt x="3568" y="4"/>
                  </a:cubicBezTo>
                  <a:cubicBezTo>
                    <a:pt x="3525" y="4"/>
                    <a:pt x="3584" y="6"/>
                    <a:pt x="3589" y="7"/>
                  </a:cubicBezTo>
                  <a:lnTo>
                    <a:pt x="3667" y="6"/>
                  </a:lnTo>
                  <a:lnTo>
                    <a:pt x="3652" y="4"/>
                  </a:lnTo>
                  <a:cubicBezTo>
                    <a:pt x="3707" y="3"/>
                    <a:pt x="3726" y="8"/>
                    <a:pt x="3789" y="5"/>
                  </a:cubicBezTo>
                  <a:cubicBezTo>
                    <a:pt x="3797" y="4"/>
                    <a:pt x="3733" y="4"/>
                    <a:pt x="3745" y="4"/>
                  </a:cubicBezTo>
                  <a:cubicBezTo>
                    <a:pt x="3831" y="3"/>
                    <a:pt x="3862" y="6"/>
                    <a:pt x="3939" y="8"/>
                  </a:cubicBezTo>
                  <a:cubicBezTo>
                    <a:pt x="3944" y="7"/>
                    <a:pt x="3943" y="6"/>
                    <a:pt x="3970" y="4"/>
                  </a:cubicBezTo>
                  <a:cubicBezTo>
                    <a:pt x="3961" y="6"/>
                    <a:pt x="3981" y="7"/>
                    <a:pt x="3951" y="8"/>
                  </a:cubicBezTo>
                  <a:cubicBezTo>
                    <a:pt x="3976" y="8"/>
                    <a:pt x="4007" y="7"/>
                    <a:pt x="4029" y="7"/>
                  </a:cubicBezTo>
                  <a:cubicBezTo>
                    <a:pt x="3976" y="6"/>
                    <a:pt x="4051" y="4"/>
                    <a:pt x="4061" y="4"/>
                  </a:cubicBezTo>
                  <a:cubicBezTo>
                    <a:pt x="4089" y="4"/>
                    <a:pt x="4053" y="5"/>
                    <a:pt x="4036" y="5"/>
                  </a:cubicBezTo>
                  <a:cubicBezTo>
                    <a:pt x="4058" y="6"/>
                    <a:pt x="4084" y="8"/>
                    <a:pt x="4097" y="6"/>
                  </a:cubicBezTo>
                  <a:cubicBezTo>
                    <a:pt x="4098" y="7"/>
                    <a:pt x="4035" y="10"/>
                    <a:pt x="3994" y="11"/>
                  </a:cubicBezTo>
                  <a:lnTo>
                    <a:pt x="4021" y="11"/>
                  </a:lnTo>
                  <a:cubicBezTo>
                    <a:pt x="4002" y="12"/>
                    <a:pt x="3999" y="12"/>
                    <a:pt x="3971" y="11"/>
                  </a:cubicBezTo>
                  <a:cubicBezTo>
                    <a:pt x="3998" y="13"/>
                    <a:pt x="3995" y="14"/>
                    <a:pt x="3989" y="15"/>
                  </a:cubicBezTo>
                  <a:cubicBezTo>
                    <a:pt x="3986" y="15"/>
                    <a:pt x="3991" y="15"/>
                    <a:pt x="3988" y="15"/>
                  </a:cubicBezTo>
                  <a:cubicBezTo>
                    <a:pt x="3966" y="14"/>
                    <a:pt x="3949" y="15"/>
                    <a:pt x="3954" y="16"/>
                  </a:cubicBezTo>
                  <a:cubicBezTo>
                    <a:pt x="3934" y="18"/>
                    <a:pt x="3985" y="17"/>
                    <a:pt x="4000" y="18"/>
                  </a:cubicBezTo>
                  <a:lnTo>
                    <a:pt x="4033" y="18"/>
                  </a:lnTo>
                  <a:lnTo>
                    <a:pt x="4149" y="10"/>
                  </a:lnTo>
                  <a:cubicBezTo>
                    <a:pt x="4198" y="9"/>
                    <a:pt x="4220" y="11"/>
                    <a:pt x="4257" y="12"/>
                  </a:cubicBezTo>
                  <a:lnTo>
                    <a:pt x="4267" y="10"/>
                  </a:lnTo>
                  <a:cubicBezTo>
                    <a:pt x="4310" y="10"/>
                    <a:pt x="4351" y="11"/>
                    <a:pt x="4323" y="13"/>
                  </a:cubicBezTo>
                  <a:cubicBezTo>
                    <a:pt x="4322" y="13"/>
                    <a:pt x="4316" y="13"/>
                    <a:pt x="4307" y="13"/>
                  </a:cubicBezTo>
                  <a:cubicBezTo>
                    <a:pt x="4305" y="13"/>
                    <a:pt x="4303" y="13"/>
                    <a:pt x="4301" y="13"/>
                  </a:cubicBezTo>
                  <a:lnTo>
                    <a:pt x="4298" y="14"/>
                  </a:lnTo>
                  <a:lnTo>
                    <a:pt x="4376" y="12"/>
                  </a:lnTo>
                  <a:cubicBezTo>
                    <a:pt x="4298" y="15"/>
                    <a:pt x="4372" y="16"/>
                    <a:pt x="4359" y="19"/>
                  </a:cubicBezTo>
                  <a:lnTo>
                    <a:pt x="4438" y="18"/>
                  </a:lnTo>
                  <a:cubicBezTo>
                    <a:pt x="4390" y="17"/>
                    <a:pt x="4437" y="16"/>
                    <a:pt x="4454" y="16"/>
                  </a:cubicBezTo>
                  <a:cubicBezTo>
                    <a:pt x="4458" y="18"/>
                    <a:pt x="4517" y="16"/>
                    <a:pt x="4545" y="16"/>
                  </a:cubicBezTo>
                  <a:lnTo>
                    <a:pt x="4543" y="16"/>
                  </a:lnTo>
                  <a:cubicBezTo>
                    <a:pt x="4568" y="17"/>
                    <a:pt x="4613" y="17"/>
                    <a:pt x="4645" y="16"/>
                  </a:cubicBezTo>
                  <a:cubicBezTo>
                    <a:pt x="4643" y="16"/>
                    <a:pt x="4684" y="12"/>
                    <a:pt x="4704" y="10"/>
                  </a:cubicBezTo>
                  <a:cubicBezTo>
                    <a:pt x="4649" y="10"/>
                    <a:pt x="4682" y="9"/>
                    <a:pt x="4677" y="8"/>
                  </a:cubicBezTo>
                  <a:cubicBezTo>
                    <a:pt x="4683" y="8"/>
                    <a:pt x="4693" y="8"/>
                    <a:pt x="4694" y="8"/>
                  </a:cubicBezTo>
                  <a:cubicBezTo>
                    <a:pt x="4702" y="7"/>
                    <a:pt x="4684" y="7"/>
                    <a:pt x="4682" y="6"/>
                  </a:cubicBezTo>
                  <a:cubicBezTo>
                    <a:pt x="4624" y="7"/>
                    <a:pt x="4564" y="8"/>
                    <a:pt x="4541" y="10"/>
                  </a:cubicBezTo>
                  <a:cubicBezTo>
                    <a:pt x="4558" y="12"/>
                    <a:pt x="4571" y="9"/>
                    <a:pt x="4591" y="10"/>
                  </a:cubicBezTo>
                  <a:cubicBezTo>
                    <a:pt x="4562" y="12"/>
                    <a:pt x="4525" y="11"/>
                    <a:pt x="4477" y="11"/>
                  </a:cubicBezTo>
                  <a:lnTo>
                    <a:pt x="4461" y="10"/>
                  </a:lnTo>
                  <a:lnTo>
                    <a:pt x="4412" y="11"/>
                  </a:lnTo>
                  <a:cubicBezTo>
                    <a:pt x="4432" y="10"/>
                    <a:pt x="4420" y="8"/>
                    <a:pt x="4471" y="8"/>
                  </a:cubicBezTo>
                  <a:cubicBezTo>
                    <a:pt x="4465" y="6"/>
                    <a:pt x="4421" y="8"/>
                    <a:pt x="4389" y="8"/>
                  </a:cubicBezTo>
                  <a:lnTo>
                    <a:pt x="4373" y="10"/>
                  </a:lnTo>
                  <a:cubicBezTo>
                    <a:pt x="4380" y="9"/>
                    <a:pt x="4313" y="9"/>
                    <a:pt x="4360" y="7"/>
                  </a:cubicBezTo>
                  <a:lnTo>
                    <a:pt x="4438" y="5"/>
                  </a:lnTo>
                  <a:lnTo>
                    <a:pt x="4416" y="4"/>
                  </a:lnTo>
                  <a:lnTo>
                    <a:pt x="4481" y="4"/>
                  </a:lnTo>
                  <a:lnTo>
                    <a:pt x="4466" y="4"/>
                  </a:lnTo>
                  <a:cubicBezTo>
                    <a:pt x="4571" y="4"/>
                    <a:pt x="4497" y="8"/>
                    <a:pt x="4603" y="6"/>
                  </a:cubicBezTo>
                  <a:cubicBezTo>
                    <a:pt x="4636" y="4"/>
                    <a:pt x="4671" y="4"/>
                    <a:pt x="4736" y="4"/>
                  </a:cubicBezTo>
                  <a:cubicBezTo>
                    <a:pt x="4689" y="4"/>
                    <a:pt x="4731" y="5"/>
                    <a:pt x="4714" y="7"/>
                  </a:cubicBezTo>
                  <a:cubicBezTo>
                    <a:pt x="4761" y="8"/>
                    <a:pt x="4777" y="6"/>
                    <a:pt x="4802" y="4"/>
                  </a:cubicBezTo>
                  <a:cubicBezTo>
                    <a:pt x="4814" y="6"/>
                    <a:pt x="4823" y="7"/>
                    <a:pt x="4780" y="7"/>
                  </a:cubicBezTo>
                  <a:cubicBezTo>
                    <a:pt x="4775" y="10"/>
                    <a:pt x="4837" y="6"/>
                    <a:pt x="4840" y="9"/>
                  </a:cubicBezTo>
                  <a:cubicBezTo>
                    <a:pt x="4982" y="9"/>
                    <a:pt x="4954" y="0"/>
                    <a:pt x="5119" y="4"/>
                  </a:cubicBezTo>
                  <a:lnTo>
                    <a:pt x="5113" y="4"/>
                  </a:lnTo>
                  <a:cubicBezTo>
                    <a:pt x="5218" y="4"/>
                    <a:pt x="5279" y="4"/>
                    <a:pt x="5376" y="4"/>
                  </a:cubicBezTo>
                  <a:lnTo>
                    <a:pt x="5452" y="6"/>
                  </a:lnTo>
                  <a:cubicBezTo>
                    <a:pt x="5435" y="6"/>
                    <a:pt x="5389" y="9"/>
                    <a:pt x="5411" y="10"/>
                  </a:cubicBezTo>
                  <a:cubicBezTo>
                    <a:pt x="5373" y="7"/>
                    <a:pt x="5334" y="8"/>
                    <a:pt x="5294" y="7"/>
                  </a:cubicBezTo>
                  <a:cubicBezTo>
                    <a:pt x="5290" y="7"/>
                    <a:pt x="5306" y="8"/>
                    <a:pt x="5313" y="9"/>
                  </a:cubicBezTo>
                  <a:cubicBezTo>
                    <a:pt x="5289" y="9"/>
                    <a:pt x="5277" y="7"/>
                    <a:pt x="5245" y="8"/>
                  </a:cubicBezTo>
                  <a:cubicBezTo>
                    <a:pt x="5246" y="8"/>
                    <a:pt x="5281" y="9"/>
                    <a:pt x="5255" y="9"/>
                  </a:cubicBezTo>
                  <a:lnTo>
                    <a:pt x="5211" y="8"/>
                  </a:lnTo>
                  <a:cubicBezTo>
                    <a:pt x="5153" y="9"/>
                    <a:pt x="5183" y="12"/>
                    <a:pt x="5114" y="11"/>
                  </a:cubicBezTo>
                  <a:cubicBezTo>
                    <a:pt x="5127" y="10"/>
                    <a:pt x="5153" y="7"/>
                    <a:pt x="5180" y="7"/>
                  </a:cubicBezTo>
                  <a:cubicBezTo>
                    <a:pt x="5148" y="6"/>
                    <a:pt x="5221" y="6"/>
                    <a:pt x="5193" y="5"/>
                  </a:cubicBezTo>
                  <a:cubicBezTo>
                    <a:pt x="5148" y="7"/>
                    <a:pt x="5126" y="5"/>
                    <a:pt x="5066" y="7"/>
                  </a:cubicBezTo>
                  <a:cubicBezTo>
                    <a:pt x="5073" y="7"/>
                    <a:pt x="5075" y="6"/>
                    <a:pt x="5090" y="6"/>
                  </a:cubicBezTo>
                  <a:lnTo>
                    <a:pt x="5003" y="5"/>
                  </a:lnTo>
                  <a:cubicBezTo>
                    <a:pt x="5024" y="6"/>
                    <a:pt x="4931" y="7"/>
                    <a:pt x="4939" y="9"/>
                  </a:cubicBezTo>
                  <a:cubicBezTo>
                    <a:pt x="5032" y="10"/>
                    <a:pt x="5005" y="8"/>
                    <a:pt x="5110" y="9"/>
                  </a:cubicBezTo>
                  <a:cubicBezTo>
                    <a:pt x="5080" y="10"/>
                    <a:pt x="5042" y="12"/>
                    <a:pt x="5024" y="14"/>
                  </a:cubicBezTo>
                  <a:cubicBezTo>
                    <a:pt x="5023" y="14"/>
                    <a:pt x="5021" y="14"/>
                    <a:pt x="5018" y="14"/>
                  </a:cubicBezTo>
                  <a:cubicBezTo>
                    <a:pt x="5002" y="16"/>
                    <a:pt x="5018" y="17"/>
                    <a:pt x="5018" y="21"/>
                  </a:cubicBezTo>
                  <a:cubicBezTo>
                    <a:pt x="5066" y="18"/>
                    <a:pt x="5098" y="20"/>
                    <a:pt x="5155" y="19"/>
                  </a:cubicBezTo>
                  <a:cubicBezTo>
                    <a:pt x="5166" y="16"/>
                    <a:pt x="5122" y="16"/>
                    <a:pt x="5094" y="16"/>
                  </a:cubicBezTo>
                  <a:lnTo>
                    <a:pt x="5144" y="15"/>
                  </a:lnTo>
                  <a:lnTo>
                    <a:pt x="5134" y="16"/>
                  </a:lnTo>
                  <a:lnTo>
                    <a:pt x="5261" y="17"/>
                  </a:lnTo>
                  <a:cubicBezTo>
                    <a:pt x="5237" y="17"/>
                    <a:pt x="5229" y="18"/>
                    <a:pt x="5216" y="19"/>
                  </a:cubicBezTo>
                  <a:cubicBezTo>
                    <a:pt x="5233" y="19"/>
                    <a:pt x="5249" y="19"/>
                    <a:pt x="5266" y="20"/>
                  </a:cubicBezTo>
                  <a:cubicBezTo>
                    <a:pt x="5262" y="18"/>
                    <a:pt x="5265" y="17"/>
                    <a:pt x="5281" y="17"/>
                  </a:cubicBezTo>
                  <a:cubicBezTo>
                    <a:pt x="5362" y="17"/>
                    <a:pt x="5408" y="19"/>
                    <a:pt x="5438" y="21"/>
                  </a:cubicBezTo>
                  <a:lnTo>
                    <a:pt x="5447" y="21"/>
                  </a:lnTo>
                  <a:cubicBezTo>
                    <a:pt x="5434" y="19"/>
                    <a:pt x="5505" y="17"/>
                    <a:pt x="5531" y="15"/>
                  </a:cubicBezTo>
                  <a:cubicBezTo>
                    <a:pt x="5530" y="17"/>
                    <a:pt x="5573" y="16"/>
                    <a:pt x="5596" y="17"/>
                  </a:cubicBezTo>
                  <a:cubicBezTo>
                    <a:pt x="5609" y="15"/>
                    <a:pt x="5592" y="12"/>
                    <a:pt x="5564" y="10"/>
                  </a:cubicBezTo>
                  <a:cubicBezTo>
                    <a:pt x="5508" y="12"/>
                    <a:pt x="5533" y="12"/>
                    <a:pt x="5507" y="15"/>
                  </a:cubicBezTo>
                  <a:lnTo>
                    <a:pt x="5418" y="17"/>
                  </a:lnTo>
                  <a:lnTo>
                    <a:pt x="5438" y="15"/>
                  </a:lnTo>
                  <a:cubicBezTo>
                    <a:pt x="5394" y="15"/>
                    <a:pt x="5351" y="17"/>
                    <a:pt x="5354" y="15"/>
                  </a:cubicBezTo>
                  <a:cubicBezTo>
                    <a:pt x="5378" y="13"/>
                    <a:pt x="5416" y="14"/>
                    <a:pt x="5439" y="12"/>
                  </a:cubicBezTo>
                  <a:lnTo>
                    <a:pt x="5410" y="11"/>
                  </a:lnTo>
                  <a:cubicBezTo>
                    <a:pt x="5462" y="9"/>
                    <a:pt x="5437" y="14"/>
                    <a:pt x="5499" y="12"/>
                  </a:cubicBezTo>
                  <a:cubicBezTo>
                    <a:pt x="5476" y="10"/>
                    <a:pt x="5505" y="12"/>
                    <a:pt x="5532" y="10"/>
                  </a:cubicBezTo>
                  <a:cubicBezTo>
                    <a:pt x="5510" y="9"/>
                    <a:pt x="5422" y="11"/>
                    <a:pt x="5440" y="7"/>
                  </a:cubicBezTo>
                  <a:cubicBezTo>
                    <a:pt x="5473" y="6"/>
                    <a:pt x="5550" y="12"/>
                    <a:pt x="5593" y="8"/>
                  </a:cubicBezTo>
                  <a:lnTo>
                    <a:pt x="5590" y="8"/>
                  </a:lnTo>
                  <a:cubicBezTo>
                    <a:pt x="5654" y="9"/>
                    <a:pt x="5676" y="7"/>
                    <a:pt x="5700" y="5"/>
                  </a:cubicBezTo>
                  <a:cubicBezTo>
                    <a:pt x="5727" y="7"/>
                    <a:pt x="5764" y="5"/>
                    <a:pt x="5793" y="5"/>
                  </a:cubicBezTo>
                  <a:lnTo>
                    <a:pt x="5793" y="6"/>
                  </a:lnTo>
                  <a:lnTo>
                    <a:pt x="5834" y="5"/>
                  </a:lnTo>
                  <a:cubicBezTo>
                    <a:pt x="5814" y="7"/>
                    <a:pt x="5786" y="5"/>
                    <a:pt x="5750" y="6"/>
                  </a:cubicBezTo>
                  <a:lnTo>
                    <a:pt x="5755" y="8"/>
                  </a:lnTo>
                  <a:cubicBezTo>
                    <a:pt x="5714" y="5"/>
                    <a:pt x="5686" y="9"/>
                    <a:pt x="5655" y="10"/>
                  </a:cubicBezTo>
                  <a:cubicBezTo>
                    <a:pt x="5701" y="9"/>
                    <a:pt x="5785" y="11"/>
                    <a:pt x="5796" y="7"/>
                  </a:cubicBezTo>
                  <a:lnTo>
                    <a:pt x="5824" y="9"/>
                  </a:lnTo>
                  <a:lnTo>
                    <a:pt x="5838" y="8"/>
                  </a:lnTo>
                  <a:cubicBezTo>
                    <a:pt x="5859" y="10"/>
                    <a:pt x="5838" y="12"/>
                    <a:pt x="5796" y="13"/>
                  </a:cubicBezTo>
                  <a:cubicBezTo>
                    <a:pt x="5789" y="12"/>
                    <a:pt x="5786" y="12"/>
                    <a:pt x="5788" y="11"/>
                  </a:cubicBezTo>
                  <a:cubicBezTo>
                    <a:pt x="5769" y="12"/>
                    <a:pt x="5751" y="14"/>
                    <a:pt x="5705" y="13"/>
                  </a:cubicBezTo>
                  <a:lnTo>
                    <a:pt x="5730" y="12"/>
                  </a:lnTo>
                  <a:cubicBezTo>
                    <a:pt x="5672" y="12"/>
                    <a:pt x="5619" y="13"/>
                    <a:pt x="5600" y="15"/>
                  </a:cubicBezTo>
                  <a:cubicBezTo>
                    <a:pt x="5683" y="16"/>
                    <a:pt x="5765" y="16"/>
                    <a:pt x="5843" y="16"/>
                  </a:cubicBezTo>
                  <a:cubicBezTo>
                    <a:pt x="5866" y="11"/>
                    <a:pt x="5893" y="9"/>
                    <a:pt x="5905" y="5"/>
                  </a:cubicBezTo>
                  <a:cubicBezTo>
                    <a:pt x="5957" y="4"/>
                    <a:pt x="6029" y="4"/>
                    <a:pt x="6074" y="5"/>
                  </a:cubicBezTo>
                  <a:lnTo>
                    <a:pt x="6070" y="6"/>
                  </a:lnTo>
                  <a:cubicBezTo>
                    <a:pt x="6092" y="6"/>
                    <a:pt x="6113" y="6"/>
                    <a:pt x="6130" y="6"/>
                  </a:cubicBezTo>
                  <a:cubicBezTo>
                    <a:pt x="6153" y="7"/>
                    <a:pt x="6114" y="8"/>
                    <a:pt x="6130" y="8"/>
                  </a:cubicBezTo>
                  <a:lnTo>
                    <a:pt x="6205" y="7"/>
                  </a:lnTo>
                  <a:cubicBezTo>
                    <a:pt x="6201" y="9"/>
                    <a:pt x="6137" y="9"/>
                    <a:pt x="6107" y="9"/>
                  </a:cubicBezTo>
                  <a:cubicBezTo>
                    <a:pt x="6113" y="9"/>
                    <a:pt x="6124" y="8"/>
                    <a:pt x="6121" y="8"/>
                  </a:cubicBezTo>
                  <a:cubicBezTo>
                    <a:pt x="6086" y="7"/>
                    <a:pt x="6021" y="11"/>
                    <a:pt x="6006" y="8"/>
                  </a:cubicBezTo>
                  <a:cubicBezTo>
                    <a:pt x="5989" y="8"/>
                    <a:pt x="6040" y="6"/>
                    <a:pt x="5983" y="6"/>
                  </a:cubicBezTo>
                  <a:cubicBezTo>
                    <a:pt x="5944" y="5"/>
                    <a:pt x="5931" y="7"/>
                    <a:pt x="5927" y="8"/>
                  </a:cubicBezTo>
                  <a:cubicBezTo>
                    <a:pt x="5927" y="9"/>
                    <a:pt x="5988" y="9"/>
                    <a:pt x="5967" y="11"/>
                  </a:cubicBezTo>
                  <a:cubicBezTo>
                    <a:pt x="5997" y="11"/>
                    <a:pt x="6009" y="9"/>
                    <a:pt x="6047" y="10"/>
                  </a:cubicBezTo>
                  <a:cubicBezTo>
                    <a:pt x="6017" y="10"/>
                    <a:pt x="5977" y="12"/>
                    <a:pt x="5961" y="11"/>
                  </a:cubicBezTo>
                  <a:cubicBezTo>
                    <a:pt x="5902" y="13"/>
                    <a:pt x="5911" y="18"/>
                    <a:pt x="5938" y="18"/>
                  </a:cubicBezTo>
                  <a:cubicBezTo>
                    <a:pt x="5932" y="16"/>
                    <a:pt x="6046" y="16"/>
                    <a:pt x="5969" y="14"/>
                  </a:cubicBezTo>
                  <a:cubicBezTo>
                    <a:pt x="6003" y="12"/>
                    <a:pt x="6067" y="12"/>
                    <a:pt x="6112" y="11"/>
                  </a:cubicBezTo>
                  <a:lnTo>
                    <a:pt x="6110" y="11"/>
                  </a:lnTo>
                  <a:lnTo>
                    <a:pt x="6166" y="11"/>
                  </a:lnTo>
                  <a:cubicBezTo>
                    <a:pt x="6158" y="11"/>
                    <a:pt x="6141" y="12"/>
                    <a:pt x="6141" y="13"/>
                  </a:cubicBezTo>
                  <a:lnTo>
                    <a:pt x="6218" y="10"/>
                  </a:lnTo>
                  <a:cubicBezTo>
                    <a:pt x="6175" y="12"/>
                    <a:pt x="6246" y="11"/>
                    <a:pt x="6266" y="12"/>
                  </a:cubicBezTo>
                  <a:cubicBezTo>
                    <a:pt x="6274" y="11"/>
                    <a:pt x="6304" y="10"/>
                    <a:pt x="6275" y="9"/>
                  </a:cubicBezTo>
                  <a:cubicBezTo>
                    <a:pt x="6242" y="7"/>
                    <a:pt x="6256" y="9"/>
                    <a:pt x="6226" y="10"/>
                  </a:cubicBezTo>
                  <a:lnTo>
                    <a:pt x="6269" y="7"/>
                  </a:lnTo>
                  <a:lnTo>
                    <a:pt x="6272" y="7"/>
                  </a:lnTo>
                  <a:lnTo>
                    <a:pt x="6298" y="5"/>
                  </a:lnTo>
                  <a:cubicBezTo>
                    <a:pt x="6355" y="5"/>
                    <a:pt x="6272" y="10"/>
                    <a:pt x="6346" y="8"/>
                  </a:cubicBezTo>
                  <a:lnTo>
                    <a:pt x="6337" y="5"/>
                  </a:lnTo>
                  <a:cubicBezTo>
                    <a:pt x="6422" y="6"/>
                    <a:pt x="6532" y="9"/>
                    <a:pt x="6592" y="8"/>
                  </a:cubicBezTo>
                  <a:cubicBezTo>
                    <a:pt x="6575" y="9"/>
                    <a:pt x="6568" y="12"/>
                    <a:pt x="6591" y="14"/>
                  </a:cubicBezTo>
                  <a:cubicBezTo>
                    <a:pt x="6565" y="13"/>
                    <a:pt x="6513" y="13"/>
                    <a:pt x="6475" y="13"/>
                  </a:cubicBezTo>
                  <a:cubicBezTo>
                    <a:pt x="6468" y="13"/>
                    <a:pt x="6522" y="10"/>
                    <a:pt x="6563" y="11"/>
                  </a:cubicBezTo>
                  <a:cubicBezTo>
                    <a:pt x="6543" y="6"/>
                    <a:pt x="6461" y="13"/>
                    <a:pt x="6456" y="9"/>
                  </a:cubicBezTo>
                  <a:cubicBezTo>
                    <a:pt x="6352" y="7"/>
                    <a:pt x="6379" y="13"/>
                    <a:pt x="6291" y="10"/>
                  </a:cubicBezTo>
                  <a:cubicBezTo>
                    <a:pt x="6290" y="12"/>
                    <a:pt x="6266" y="11"/>
                    <a:pt x="6261" y="13"/>
                  </a:cubicBezTo>
                  <a:cubicBezTo>
                    <a:pt x="6287" y="17"/>
                    <a:pt x="6379" y="13"/>
                    <a:pt x="6436" y="14"/>
                  </a:cubicBezTo>
                  <a:cubicBezTo>
                    <a:pt x="6430" y="15"/>
                    <a:pt x="6419" y="15"/>
                    <a:pt x="6417" y="15"/>
                  </a:cubicBezTo>
                  <a:cubicBezTo>
                    <a:pt x="6457" y="16"/>
                    <a:pt x="6474" y="15"/>
                    <a:pt x="6503" y="15"/>
                  </a:cubicBezTo>
                  <a:lnTo>
                    <a:pt x="6499" y="14"/>
                  </a:lnTo>
                  <a:cubicBezTo>
                    <a:pt x="6549" y="12"/>
                    <a:pt x="6530" y="16"/>
                    <a:pt x="6559" y="17"/>
                  </a:cubicBezTo>
                  <a:cubicBezTo>
                    <a:pt x="6570" y="17"/>
                    <a:pt x="6611" y="17"/>
                    <a:pt x="6604" y="16"/>
                  </a:cubicBezTo>
                  <a:lnTo>
                    <a:pt x="6657" y="18"/>
                  </a:lnTo>
                  <a:lnTo>
                    <a:pt x="6655" y="16"/>
                  </a:lnTo>
                  <a:cubicBezTo>
                    <a:pt x="6685" y="15"/>
                    <a:pt x="6691" y="17"/>
                    <a:pt x="6718" y="16"/>
                  </a:cubicBezTo>
                  <a:lnTo>
                    <a:pt x="6719" y="14"/>
                  </a:lnTo>
                  <a:lnTo>
                    <a:pt x="6645" y="13"/>
                  </a:lnTo>
                  <a:cubicBezTo>
                    <a:pt x="6683" y="12"/>
                    <a:pt x="6656" y="11"/>
                    <a:pt x="6697" y="10"/>
                  </a:cubicBezTo>
                  <a:cubicBezTo>
                    <a:pt x="6651" y="13"/>
                    <a:pt x="6730" y="12"/>
                    <a:pt x="6734" y="13"/>
                  </a:cubicBezTo>
                  <a:lnTo>
                    <a:pt x="6765" y="12"/>
                  </a:lnTo>
                  <a:lnTo>
                    <a:pt x="6757" y="13"/>
                  </a:lnTo>
                  <a:cubicBezTo>
                    <a:pt x="6781" y="14"/>
                    <a:pt x="6785" y="12"/>
                    <a:pt x="6813" y="12"/>
                  </a:cubicBezTo>
                  <a:cubicBezTo>
                    <a:pt x="6780" y="11"/>
                    <a:pt x="6759" y="10"/>
                    <a:pt x="6717" y="11"/>
                  </a:cubicBezTo>
                  <a:cubicBezTo>
                    <a:pt x="6747" y="10"/>
                    <a:pt x="6808" y="9"/>
                    <a:pt x="6822" y="9"/>
                  </a:cubicBezTo>
                  <a:cubicBezTo>
                    <a:pt x="6854" y="8"/>
                    <a:pt x="6877" y="10"/>
                    <a:pt x="6907" y="10"/>
                  </a:cubicBezTo>
                  <a:cubicBezTo>
                    <a:pt x="6849" y="11"/>
                    <a:pt x="6927" y="16"/>
                    <a:pt x="6812" y="15"/>
                  </a:cubicBezTo>
                  <a:cubicBezTo>
                    <a:pt x="6814" y="14"/>
                    <a:pt x="6823" y="14"/>
                    <a:pt x="6827" y="15"/>
                  </a:cubicBezTo>
                  <a:cubicBezTo>
                    <a:pt x="6811" y="12"/>
                    <a:pt x="6758" y="15"/>
                    <a:pt x="6733" y="16"/>
                  </a:cubicBezTo>
                  <a:cubicBezTo>
                    <a:pt x="6739" y="17"/>
                    <a:pt x="6713" y="18"/>
                    <a:pt x="6757" y="18"/>
                  </a:cubicBezTo>
                  <a:cubicBezTo>
                    <a:pt x="6743" y="17"/>
                    <a:pt x="6795" y="15"/>
                    <a:pt x="6837" y="16"/>
                  </a:cubicBezTo>
                  <a:lnTo>
                    <a:pt x="6829" y="20"/>
                  </a:lnTo>
                  <a:lnTo>
                    <a:pt x="6891" y="20"/>
                  </a:lnTo>
                  <a:lnTo>
                    <a:pt x="6885" y="20"/>
                  </a:lnTo>
                  <a:cubicBezTo>
                    <a:pt x="6908" y="23"/>
                    <a:pt x="6950" y="20"/>
                    <a:pt x="6992" y="21"/>
                  </a:cubicBezTo>
                  <a:cubicBezTo>
                    <a:pt x="7023" y="20"/>
                    <a:pt x="7140" y="22"/>
                    <a:pt x="7089" y="18"/>
                  </a:cubicBezTo>
                  <a:cubicBezTo>
                    <a:pt x="7127" y="20"/>
                    <a:pt x="7160" y="18"/>
                    <a:pt x="7202" y="17"/>
                  </a:cubicBezTo>
                  <a:lnTo>
                    <a:pt x="7150" y="16"/>
                  </a:lnTo>
                  <a:cubicBezTo>
                    <a:pt x="7211" y="14"/>
                    <a:pt x="7194" y="15"/>
                    <a:pt x="7242" y="11"/>
                  </a:cubicBezTo>
                  <a:cubicBezTo>
                    <a:pt x="7247" y="12"/>
                    <a:pt x="7258" y="13"/>
                    <a:pt x="7248" y="14"/>
                  </a:cubicBezTo>
                  <a:cubicBezTo>
                    <a:pt x="7330" y="14"/>
                    <a:pt x="7447" y="16"/>
                    <a:pt x="7495" y="13"/>
                  </a:cubicBezTo>
                  <a:cubicBezTo>
                    <a:pt x="7552" y="14"/>
                    <a:pt x="7561" y="18"/>
                    <a:pt x="7642" y="16"/>
                  </a:cubicBezTo>
                  <a:cubicBezTo>
                    <a:pt x="7659" y="16"/>
                    <a:pt x="7629" y="13"/>
                    <a:pt x="7682" y="14"/>
                  </a:cubicBezTo>
                  <a:cubicBezTo>
                    <a:pt x="7686" y="15"/>
                    <a:pt x="7631" y="17"/>
                    <a:pt x="7690" y="17"/>
                  </a:cubicBezTo>
                  <a:cubicBezTo>
                    <a:pt x="7733" y="14"/>
                    <a:pt x="7790" y="19"/>
                    <a:pt x="7845" y="17"/>
                  </a:cubicBezTo>
                  <a:cubicBezTo>
                    <a:pt x="7875" y="18"/>
                    <a:pt x="7925" y="18"/>
                    <a:pt x="7915" y="20"/>
                  </a:cubicBezTo>
                  <a:cubicBezTo>
                    <a:pt x="7868" y="19"/>
                    <a:pt x="7803" y="19"/>
                    <a:pt x="7793" y="20"/>
                  </a:cubicBezTo>
                  <a:cubicBezTo>
                    <a:pt x="7799" y="19"/>
                    <a:pt x="7760" y="19"/>
                    <a:pt x="7794" y="18"/>
                  </a:cubicBezTo>
                  <a:cubicBezTo>
                    <a:pt x="7724" y="16"/>
                    <a:pt x="7749" y="19"/>
                    <a:pt x="7686" y="17"/>
                  </a:cubicBezTo>
                  <a:cubicBezTo>
                    <a:pt x="7682" y="18"/>
                    <a:pt x="7719" y="20"/>
                    <a:pt x="7732" y="19"/>
                  </a:cubicBezTo>
                  <a:cubicBezTo>
                    <a:pt x="7732" y="22"/>
                    <a:pt x="7608" y="20"/>
                    <a:pt x="7664" y="24"/>
                  </a:cubicBezTo>
                  <a:cubicBezTo>
                    <a:pt x="7731" y="24"/>
                    <a:pt x="7751" y="18"/>
                    <a:pt x="7809" y="22"/>
                  </a:cubicBezTo>
                  <a:cubicBezTo>
                    <a:pt x="7786" y="23"/>
                    <a:pt x="7749" y="22"/>
                    <a:pt x="7720" y="24"/>
                  </a:cubicBezTo>
                  <a:lnTo>
                    <a:pt x="7767" y="26"/>
                  </a:lnTo>
                  <a:lnTo>
                    <a:pt x="7802" y="24"/>
                  </a:lnTo>
                  <a:lnTo>
                    <a:pt x="7800" y="24"/>
                  </a:lnTo>
                  <a:cubicBezTo>
                    <a:pt x="7884" y="27"/>
                    <a:pt x="7878" y="22"/>
                    <a:pt x="7953" y="21"/>
                  </a:cubicBezTo>
                  <a:cubicBezTo>
                    <a:pt x="7910" y="19"/>
                    <a:pt x="7963" y="16"/>
                    <a:pt x="7930" y="15"/>
                  </a:cubicBezTo>
                  <a:cubicBezTo>
                    <a:pt x="7981" y="15"/>
                    <a:pt x="8018" y="15"/>
                    <a:pt x="8018" y="18"/>
                  </a:cubicBezTo>
                  <a:cubicBezTo>
                    <a:pt x="7924" y="20"/>
                    <a:pt x="8013" y="21"/>
                    <a:pt x="7926" y="23"/>
                  </a:cubicBezTo>
                  <a:cubicBezTo>
                    <a:pt x="7940" y="24"/>
                    <a:pt x="7905" y="27"/>
                    <a:pt x="7957" y="28"/>
                  </a:cubicBezTo>
                  <a:cubicBezTo>
                    <a:pt x="8015" y="26"/>
                    <a:pt x="7939" y="25"/>
                    <a:pt x="7998" y="25"/>
                  </a:cubicBezTo>
                  <a:cubicBezTo>
                    <a:pt x="8001" y="25"/>
                    <a:pt x="8005" y="25"/>
                    <a:pt x="8003" y="26"/>
                  </a:cubicBezTo>
                  <a:cubicBezTo>
                    <a:pt x="8029" y="24"/>
                    <a:pt x="8034" y="26"/>
                    <a:pt x="8066" y="25"/>
                  </a:cubicBezTo>
                  <a:lnTo>
                    <a:pt x="8059" y="25"/>
                  </a:lnTo>
                  <a:cubicBezTo>
                    <a:pt x="8099" y="27"/>
                    <a:pt x="8103" y="24"/>
                    <a:pt x="8137" y="26"/>
                  </a:cubicBezTo>
                  <a:cubicBezTo>
                    <a:pt x="8123" y="24"/>
                    <a:pt x="8160" y="24"/>
                    <a:pt x="8182" y="23"/>
                  </a:cubicBezTo>
                  <a:cubicBezTo>
                    <a:pt x="8147" y="22"/>
                    <a:pt x="8128" y="19"/>
                    <a:pt x="8059" y="19"/>
                  </a:cubicBezTo>
                  <a:cubicBezTo>
                    <a:pt x="8050" y="20"/>
                    <a:pt x="8055" y="21"/>
                    <a:pt x="8027" y="22"/>
                  </a:cubicBezTo>
                  <a:lnTo>
                    <a:pt x="8072" y="22"/>
                  </a:lnTo>
                  <a:lnTo>
                    <a:pt x="8046" y="23"/>
                  </a:lnTo>
                  <a:lnTo>
                    <a:pt x="8003" y="22"/>
                  </a:lnTo>
                  <a:cubicBezTo>
                    <a:pt x="8058" y="21"/>
                    <a:pt x="8033" y="19"/>
                    <a:pt x="8056" y="17"/>
                  </a:cubicBezTo>
                  <a:cubicBezTo>
                    <a:pt x="8106" y="18"/>
                    <a:pt x="8097" y="17"/>
                    <a:pt x="8128" y="18"/>
                  </a:cubicBezTo>
                  <a:cubicBezTo>
                    <a:pt x="8125" y="20"/>
                    <a:pt x="8225" y="23"/>
                    <a:pt x="8282" y="24"/>
                  </a:cubicBezTo>
                  <a:lnTo>
                    <a:pt x="8255" y="24"/>
                  </a:lnTo>
                  <a:cubicBezTo>
                    <a:pt x="8214" y="25"/>
                    <a:pt x="8284" y="26"/>
                    <a:pt x="8286" y="27"/>
                  </a:cubicBezTo>
                  <a:lnTo>
                    <a:pt x="8316" y="26"/>
                  </a:lnTo>
                  <a:cubicBezTo>
                    <a:pt x="8310" y="26"/>
                    <a:pt x="8302" y="27"/>
                    <a:pt x="8315" y="27"/>
                  </a:cubicBezTo>
                  <a:cubicBezTo>
                    <a:pt x="8357" y="27"/>
                    <a:pt x="8354" y="25"/>
                    <a:pt x="8395" y="24"/>
                  </a:cubicBezTo>
                  <a:cubicBezTo>
                    <a:pt x="8398" y="26"/>
                    <a:pt x="8364" y="27"/>
                    <a:pt x="8389" y="28"/>
                  </a:cubicBezTo>
                  <a:cubicBezTo>
                    <a:pt x="8398" y="30"/>
                    <a:pt x="8426" y="33"/>
                    <a:pt x="8481" y="32"/>
                  </a:cubicBezTo>
                  <a:cubicBezTo>
                    <a:pt x="8485" y="31"/>
                    <a:pt x="8499" y="31"/>
                    <a:pt x="8515" y="31"/>
                  </a:cubicBezTo>
                  <a:lnTo>
                    <a:pt x="8509" y="31"/>
                  </a:lnTo>
                  <a:lnTo>
                    <a:pt x="8545" y="33"/>
                  </a:lnTo>
                  <a:cubicBezTo>
                    <a:pt x="8514" y="35"/>
                    <a:pt x="8483" y="32"/>
                    <a:pt x="8452" y="34"/>
                  </a:cubicBezTo>
                  <a:lnTo>
                    <a:pt x="8449" y="36"/>
                  </a:lnTo>
                  <a:cubicBezTo>
                    <a:pt x="8425" y="36"/>
                    <a:pt x="8392" y="36"/>
                    <a:pt x="8377" y="37"/>
                  </a:cubicBezTo>
                  <a:cubicBezTo>
                    <a:pt x="8414" y="38"/>
                    <a:pt x="8422" y="37"/>
                    <a:pt x="8463" y="37"/>
                  </a:cubicBezTo>
                  <a:cubicBezTo>
                    <a:pt x="8469" y="39"/>
                    <a:pt x="8440" y="39"/>
                    <a:pt x="8435" y="39"/>
                  </a:cubicBezTo>
                  <a:lnTo>
                    <a:pt x="8441" y="38"/>
                  </a:lnTo>
                  <a:cubicBezTo>
                    <a:pt x="8392" y="36"/>
                    <a:pt x="8368" y="40"/>
                    <a:pt x="8307" y="39"/>
                  </a:cubicBezTo>
                  <a:cubicBezTo>
                    <a:pt x="8297" y="39"/>
                    <a:pt x="8303" y="39"/>
                    <a:pt x="8305" y="38"/>
                  </a:cubicBezTo>
                  <a:cubicBezTo>
                    <a:pt x="8256" y="40"/>
                    <a:pt x="8207" y="37"/>
                    <a:pt x="8159" y="39"/>
                  </a:cubicBezTo>
                  <a:lnTo>
                    <a:pt x="8175" y="38"/>
                  </a:lnTo>
                  <a:lnTo>
                    <a:pt x="8013" y="42"/>
                  </a:lnTo>
                  <a:lnTo>
                    <a:pt x="8013" y="43"/>
                  </a:lnTo>
                  <a:cubicBezTo>
                    <a:pt x="8020" y="44"/>
                    <a:pt x="7996" y="44"/>
                    <a:pt x="7983" y="43"/>
                  </a:cubicBezTo>
                  <a:lnTo>
                    <a:pt x="7983" y="43"/>
                  </a:lnTo>
                  <a:lnTo>
                    <a:pt x="7895" y="45"/>
                  </a:lnTo>
                  <a:cubicBezTo>
                    <a:pt x="7903" y="46"/>
                    <a:pt x="7913" y="46"/>
                    <a:pt x="7925" y="47"/>
                  </a:cubicBezTo>
                  <a:cubicBezTo>
                    <a:pt x="7935" y="46"/>
                    <a:pt x="7994" y="47"/>
                    <a:pt x="7986" y="45"/>
                  </a:cubicBezTo>
                  <a:cubicBezTo>
                    <a:pt x="8013" y="46"/>
                    <a:pt x="8057" y="44"/>
                    <a:pt x="8077" y="45"/>
                  </a:cubicBezTo>
                  <a:cubicBezTo>
                    <a:pt x="8041" y="44"/>
                    <a:pt x="8102" y="43"/>
                    <a:pt x="8109" y="42"/>
                  </a:cubicBezTo>
                  <a:cubicBezTo>
                    <a:pt x="8121" y="44"/>
                    <a:pt x="8163" y="42"/>
                    <a:pt x="8158" y="44"/>
                  </a:cubicBezTo>
                  <a:cubicBezTo>
                    <a:pt x="8165" y="45"/>
                    <a:pt x="8140" y="43"/>
                    <a:pt x="8125" y="44"/>
                  </a:cubicBezTo>
                  <a:cubicBezTo>
                    <a:pt x="8086" y="46"/>
                    <a:pt x="8194" y="46"/>
                    <a:pt x="8147" y="47"/>
                  </a:cubicBezTo>
                  <a:cubicBezTo>
                    <a:pt x="8207" y="46"/>
                    <a:pt x="8287" y="47"/>
                    <a:pt x="8349" y="46"/>
                  </a:cubicBezTo>
                  <a:lnTo>
                    <a:pt x="8314" y="45"/>
                  </a:lnTo>
                  <a:cubicBezTo>
                    <a:pt x="8342" y="46"/>
                    <a:pt x="8408" y="46"/>
                    <a:pt x="8413" y="47"/>
                  </a:cubicBezTo>
                  <a:lnTo>
                    <a:pt x="8342" y="47"/>
                  </a:lnTo>
                  <a:cubicBezTo>
                    <a:pt x="8340" y="49"/>
                    <a:pt x="8405" y="47"/>
                    <a:pt x="8408" y="48"/>
                  </a:cubicBezTo>
                  <a:lnTo>
                    <a:pt x="8484" y="45"/>
                  </a:lnTo>
                  <a:lnTo>
                    <a:pt x="8451" y="45"/>
                  </a:lnTo>
                  <a:cubicBezTo>
                    <a:pt x="8472" y="44"/>
                    <a:pt x="8542" y="46"/>
                    <a:pt x="8594" y="47"/>
                  </a:cubicBezTo>
                  <a:cubicBezTo>
                    <a:pt x="8564" y="49"/>
                    <a:pt x="8516" y="46"/>
                    <a:pt x="8461" y="47"/>
                  </a:cubicBezTo>
                  <a:cubicBezTo>
                    <a:pt x="8421" y="48"/>
                    <a:pt x="8485" y="50"/>
                    <a:pt x="8448" y="50"/>
                  </a:cubicBezTo>
                  <a:cubicBezTo>
                    <a:pt x="8458" y="51"/>
                    <a:pt x="8482" y="51"/>
                    <a:pt x="8494" y="50"/>
                  </a:cubicBezTo>
                  <a:lnTo>
                    <a:pt x="8509" y="51"/>
                  </a:lnTo>
                  <a:cubicBezTo>
                    <a:pt x="8475" y="53"/>
                    <a:pt x="8400" y="52"/>
                    <a:pt x="8350" y="54"/>
                  </a:cubicBezTo>
                  <a:cubicBezTo>
                    <a:pt x="8355" y="54"/>
                    <a:pt x="8359" y="54"/>
                    <a:pt x="8360" y="54"/>
                  </a:cubicBezTo>
                  <a:cubicBezTo>
                    <a:pt x="8321" y="52"/>
                    <a:pt x="8282" y="52"/>
                    <a:pt x="8245" y="52"/>
                  </a:cubicBezTo>
                  <a:cubicBezTo>
                    <a:pt x="8265" y="53"/>
                    <a:pt x="8273" y="53"/>
                    <a:pt x="8284" y="53"/>
                  </a:cubicBezTo>
                  <a:cubicBezTo>
                    <a:pt x="8285" y="53"/>
                    <a:pt x="8250" y="53"/>
                    <a:pt x="8236" y="54"/>
                  </a:cubicBezTo>
                  <a:cubicBezTo>
                    <a:pt x="8271" y="55"/>
                    <a:pt x="8243" y="56"/>
                    <a:pt x="8265" y="56"/>
                  </a:cubicBezTo>
                  <a:cubicBezTo>
                    <a:pt x="8242" y="57"/>
                    <a:pt x="8224" y="56"/>
                    <a:pt x="8196" y="56"/>
                  </a:cubicBezTo>
                  <a:cubicBezTo>
                    <a:pt x="8182" y="55"/>
                    <a:pt x="8208" y="55"/>
                    <a:pt x="8205" y="53"/>
                  </a:cubicBezTo>
                  <a:cubicBezTo>
                    <a:pt x="8177" y="54"/>
                    <a:pt x="8164" y="51"/>
                    <a:pt x="8122" y="52"/>
                  </a:cubicBezTo>
                  <a:cubicBezTo>
                    <a:pt x="8177" y="53"/>
                    <a:pt x="8107" y="55"/>
                    <a:pt x="8088" y="56"/>
                  </a:cubicBezTo>
                  <a:lnTo>
                    <a:pt x="8097" y="56"/>
                  </a:lnTo>
                  <a:cubicBezTo>
                    <a:pt x="8080" y="57"/>
                    <a:pt x="8065" y="57"/>
                    <a:pt x="8053" y="56"/>
                  </a:cubicBezTo>
                  <a:cubicBezTo>
                    <a:pt x="8075" y="55"/>
                    <a:pt x="8097" y="56"/>
                    <a:pt x="8091" y="54"/>
                  </a:cubicBezTo>
                  <a:cubicBezTo>
                    <a:pt x="8076" y="54"/>
                    <a:pt x="8061" y="54"/>
                    <a:pt x="8044" y="54"/>
                  </a:cubicBezTo>
                  <a:lnTo>
                    <a:pt x="8059" y="53"/>
                  </a:lnTo>
                  <a:lnTo>
                    <a:pt x="7985" y="53"/>
                  </a:lnTo>
                  <a:cubicBezTo>
                    <a:pt x="7973" y="55"/>
                    <a:pt x="7953" y="56"/>
                    <a:pt x="7943" y="58"/>
                  </a:cubicBezTo>
                  <a:cubicBezTo>
                    <a:pt x="7925" y="57"/>
                    <a:pt x="7900" y="58"/>
                    <a:pt x="7883" y="58"/>
                  </a:cubicBezTo>
                  <a:lnTo>
                    <a:pt x="7891" y="58"/>
                  </a:lnTo>
                  <a:cubicBezTo>
                    <a:pt x="7858" y="56"/>
                    <a:pt x="7785" y="57"/>
                    <a:pt x="7779" y="58"/>
                  </a:cubicBezTo>
                  <a:cubicBezTo>
                    <a:pt x="7755" y="57"/>
                    <a:pt x="7945" y="51"/>
                    <a:pt x="7779" y="52"/>
                  </a:cubicBezTo>
                  <a:cubicBezTo>
                    <a:pt x="7715" y="51"/>
                    <a:pt x="7739" y="55"/>
                    <a:pt x="7703" y="57"/>
                  </a:cubicBezTo>
                  <a:cubicBezTo>
                    <a:pt x="7703" y="57"/>
                    <a:pt x="7705" y="56"/>
                    <a:pt x="7702" y="56"/>
                  </a:cubicBezTo>
                  <a:cubicBezTo>
                    <a:pt x="7674" y="55"/>
                    <a:pt x="7671" y="57"/>
                    <a:pt x="7648" y="57"/>
                  </a:cubicBezTo>
                  <a:cubicBezTo>
                    <a:pt x="7665" y="58"/>
                    <a:pt x="7689" y="58"/>
                    <a:pt x="7697" y="58"/>
                  </a:cubicBezTo>
                  <a:cubicBezTo>
                    <a:pt x="7688" y="59"/>
                    <a:pt x="7639" y="57"/>
                    <a:pt x="7618" y="59"/>
                  </a:cubicBezTo>
                  <a:cubicBezTo>
                    <a:pt x="7646" y="56"/>
                    <a:pt x="7565" y="57"/>
                    <a:pt x="7586" y="56"/>
                  </a:cubicBezTo>
                  <a:cubicBezTo>
                    <a:pt x="7531" y="54"/>
                    <a:pt x="7472" y="56"/>
                    <a:pt x="7443" y="58"/>
                  </a:cubicBezTo>
                  <a:cubicBezTo>
                    <a:pt x="7406" y="55"/>
                    <a:pt x="7378" y="58"/>
                    <a:pt x="7317" y="56"/>
                  </a:cubicBezTo>
                  <a:cubicBezTo>
                    <a:pt x="7327" y="56"/>
                    <a:pt x="7343" y="56"/>
                    <a:pt x="7356" y="56"/>
                  </a:cubicBezTo>
                  <a:cubicBezTo>
                    <a:pt x="7391" y="55"/>
                    <a:pt x="7294" y="55"/>
                    <a:pt x="7347" y="54"/>
                  </a:cubicBezTo>
                  <a:cubicBezTo>
                    <a:pt x="7335" y="54"/>
                    <a:pt x="7346" y="55"/>
                    <a:pt x="7358" y="54"/>
                  </a:cubicBezTo>
                  <a:cubicBezTo>
                    <a:pt x="7378" y="54"/>
                    <a:pt x="7397" y="53"/>
                    <a:pt x="7392" y="52"/>
                  </a:cubicBezTo>
                  <a:lnTo>
                    <a:pt x="7343" y="51"/>
                  </a:lnTo>
                  <a:lnTo>
                    <a:pt x="7360" y="50"/>
                  </a:lnTo>
                  <a:lnTo>
                    <a:pt x="7285" y="47"/>
                  </a:lnTo>
                  <a:cubicBezTo>
                    <a:pt x="7283" y="48"/>
                    <a:pt x="7290" y="48"/>
                    <a:pt x="7294" y="49"/>
                  </a:cubicBezTo>
                  <a:cubicBezTo>
                    <a:pt x="7207" y="47"/>
                    <a:pt x="7107" y="48"/>
                    <a:pt x="7031" y="48"/>
                  </a:cubicBezTo>
                  <a:cubicBezTo>
                    <a:pt x="7017" y="53"/>
                    <a:pt x="6844" y="50"/>
                    <a:pt x="6782" y="53"/>
                  </a:cubicBezTo>
                  <a:cubicBezTo>
                    <a:pt x="6799" y="52"/>
                    <a:pt x="6808" y="49"/>
                    <a:pt x="6798" y="48"/>
                  </a:cubicBezTo>
                  <a:cubicBezTo>
                    <a:pt x="6811" y="47"/>
                    <a:pt x="6840" y="45"/>
                    <a:pt x="6871" y="46"/>
                  </a:cubicBezTo>
                  <a:cubicBezTo>
                    <a:pt x="6876" y="47"/>
                    <a:pt x="6914" y="48"/>
                    <a:pt x="6889" y="49"/>
                  </a:cubicBezTo>
                  <a:cubicBezTo>
                    <a:pt x="6975" y="48"/>
                    <a:pt x="6878" y="46"/>
                    <a:pt x="6903" y="44"/>
                  </a:cubicBezTo>
                  <a:cubicBezTo>
                    <a:pt x="6808" y="44"/>
                    <a:pt x="6752" y="48"/>
                    <a:pt x="6692" y="49"/>
                  </a:cubicBezTo>
                  <a:lnTo>
                    <a:pt x="6690" y="48"/>
                  </a:lnTo>
                  <a:lnTo>
                    <a:pt x="6645" y="49"/>
                  </a:lnTo>
                  <a:cubicBezTo>
                    <a:pt x="6682" y="50"/>
                    <a:pt x="6680" y="53"/>
                    <a:pt x="6632" y="52"/>
                  </a:cubicBezTo>
                  <a:lnTo>
                    <a:pt x="6638" y="52"/>
                  </a:lnTo>
                  <a:cubicBezTo>
                    <a:pt x="6611" y="50"/>
                    <a:pt x="6554" y="52"/>
                    <a:pt x="6511" y="51"/>
                  </a:cubicBezTo>
                  <a:lnTo>
                    <a:pt x="6483" y="53"/>
                  </a:lnTo>
                  <a:cubicBezTo>
                    <a:pt x="6440" y="53"/>
                    <a:pt x="6438" y="50"/>
                    <a:pt x="6424" y="48"/>
                  </a:cubicBezTo>
                  <a:cubicBezTo>
                    <a:pt x="6357" y="47"/>
                    <a:pt x="6319" y="50"/>
                    <a:pt x="6271" y="52"/>
                  </a:cubicBezTo>
                  <a:cubicBezTo>
                    <a:pt x="6250" y="50"/>
                    <a:pt x="6150" y="50"/>
                    <a:pt x="6203" y="48"/>
                  </a:cubicBezTo>
                  <a:cubicBezTo>
                    <a:pt x="6142" y="49"/>
                    <a:pt x="6154" y="57"/>
                    <a:pt x="6051" y="53"/>
                  </a:cubicBezTo>
                  <a:lnTo>
                    <a:pt x="6078" y="51"/>
                  </a:lnTo>
                  <a:cubicBezTo>
                    <a:pt x="5979" y="52"/>
                    <a:pt x="5838" y="54"/>
                    <a:pt x="5792" y="53"/>
                  </a:cubicBezTo>
                  <a:cubicBezTo>
                    <a:pt x="5829" y="48"/>
                    <a:pt x="5669" y="48"/>
                    <a:pt x="5651" y="43"/>
                  </a:cubicBezTo>
                  <a:cubicBezTo>
                    <a:pt x="5656" y="44"/>
                    <a:pt x="5619" y="44"/>
                    <a:pt x="5613" y="45"/>
                  </a:cubicBezTo>
                  <a:cubicBezTo>
                    <a:pt x="5605" y="44"/>
                    <a:pt x="5592" y="44"/>
                    <a:pt x="5577" y="45"/>
                  </a:cubicBezTo>
                  <a:cubicBezTo>
                    <a:pt x="5616" y="46"/>
                    <a:pt x="5550" y="50"/>
                    <a:pt x="5624" y="48"/>
                  </a:cubicBezTo>
                  <a:cubicBezTo>
                    <a:pt x="5587" y="51"/>
                    <a:pt x="5539" y="54"/>
                    <a:pt x="5457" y="54"/>
                  </a:cubicBezTo>
                  <a:lnTo>
                    <a:pt x="5458" y="52"/>
                  </a:lnTo>
                  <a:lnTo>
                    <a:pt x="5523" y="52"/>
                  </a:lnTo>
                  <a:cubicBezTo>
                    <a:pt x="5516" y="51"/>
                    <a:pt x="5549" y="51"/>
                    <a:pt x="5563" y="50"/>
                  </a:cubicBezTo>
                  <a:cubicBezTo>
                    <a:pt x="5443" y="49"/>
                    <a:pt x="5579" y="45"/>
                    <a:pt x="5456" y="46"/>
                  </a:cubicBezTo>
                  <a:cubicBezTo>
                    <a:pt x="5444" y="47"/>
                    <a:pt x="5452" y="46"/>
                    <a:pt x="5420" y="47"/>
                  </a:cubicBezTo>
                  <a:cubicBezTo>
                    <a:pt x="5435" y="47"/>
                    <a:pt x="5437" y="46"/>
                    <a:pt x="5413" y="45"/>
                  </a:cubicBezTo>
                  <a:lnTo>
                    <a:pt x="5390" y="47"/>
                  </a:lnTo>
                  <a:cubicBezTo>
                    <a:pt x="5347" y="44"/>
                    <a:pt x="5461" y="45"/>
                    <a:pt x="5424" y="42"/>
                  </a:cubicBezTo>
                  <a:cubicBezTo>
                    <a:pt x="5472" y="41"/>
                    <a:pt x="5554" y="40"/>
                    <a:pt x="5539" y="37"/>
                  </a:cubicBezTo>
                  <a:cubicBezTo>
                    <a:pt x="5461" y="36"/>
                    <a:pt x="5469" y="42"/>
                    <a:pt x="5388" y="41"/>
                  </a:cubicBezTo>
                  <a:lnTo>
                    <a:pt x="5379" y="40"/>
                  </a:lnTo>
                  <a:cubicBezTo>
                    <a:pt x="5351" y="41"/>
                    <a:pt x="5346" y="43"/>
                    <a:pt x="5330" y="44"/>
                  </a:cubicBezTo>
                  <a:cubicBezTo>
                    <a:pt x="5329" y="43"/>
                    <a:pt x="5322" y="43"/>
                    <a:pt x="5303" y="42"/>
                  </a:cubicBezTo>
                  <a:cubicBezTo>
                    <a:pt x="5255" y="45"/>
                    <a:pt x="5223" y="46"/>
                    <a:pt x="5179" y="49"/>
                  </a:cubicBezTo>
                  <a:cubicBezTo>
                    <a:pt x="5297" y="46"/>
                    <a:pt x="5280" y="51"/>
                    <a:pt x="5402" y="49"/>
                  </a:cubicBezTo>
                  <a:cubicBezTo>
                    <a:pt x="5383" y="49"/>
                    <a:pt x="5297" y="50"/>
                    <a:pt x="5292" y="53"/>
                  </a:cubicBezTo>
                  <a:lnTo>
                    <a:pt x="5293" y="51"/>
                  </a:lnTo>
                  <a:cubicBezTo>
                    <a:pt x="5253" y="52"/>
                    <a:pt x="5214" y="53"/>
                    <a:pt x="5164" y="53"/>
                  </a:cubicBezTo>
                  <a:lnTo>
                    <a:pt x="5194" y="51"/>
                  </a:lnTo>
                  <a:cubicBezTo>
                    <a:pt x="5128" y="53"/>
                    <a:pt x="5084" y="48"/>
                    <a:pt x="5032" y="52"/>
                  </a:cubicBezTo>
                  <a:cubicBezTo>
                    <a:pt x="5051" y="52"/>
                    <a:pt x="5065" y="52"/>
                    <a:pt x="5077" y="52"/>
                  </a:cubicBezTo>
                  <a:cubicBezTo>
                    <a:pt x="5043" y="53"/>
                    <a:pt x="5000" y="52"/>
                    <a:pt x="4963" y="52"/>
                  </a:cubicBezTo>
                  <a:lnTo>
                    <a:pt x="4887" y="56"/>
                  </a:lnTo>
                  <a:cubicBezTo>
                    <a:pt x="4887" y="55"/>
                    <a:pt x="4839" y="55"/>
                    <a:pt x="4862" y="53"/>
                  </a:cubicBezTo>
                  <a:cubicBezTo>
                    <a:pt x="4807" y="51"/>
                    <a:pt x="4781" y="55"/>
                    <a:pt x="4749" y="55"/>
                  </a:cubicBezTo>
                  <a:cubicBezTo>
                    <a:pt x="4693" y="53"/>
                    <a:pt x="4798" y="54"/>
                    <a:pt x="4804" y="51"/>
                  </a:cubicBezTo>
                  <a:cubicBezTo>
                    <a:pt x="4726" y="50"/>
                    <a:pt x="4644" y="51"/>
                    <a:pt x="4600" y="53"/>
                  </a:cubicBezTo>
                  <a:cubicBezTo>
                    <a:pt x="4616" y="54"/>
                    <a:pt x="4623" y="54"/>
                    <a:pt x="4623" y="55"/>
                  </a:cubicBezTo>
                  <a:cubicBezTo>
                    <a:pt x="4620" y="54"/>
                    <a:pt x="4589" y="54"/>
                    <a:pt x="4572" y="54"/>
                  </a:cubicBezTo>
                  <a:lnTo>
                    <a:pt x="4560" y="55"/>
                  </a:lnTo>
                  <a:cubicBezTo>
                    <a:pt x="4530" y="55"/>
                    <a:pt x="4535" y="54"/>
                    <a:pt x="4559" y="53"/>
                  </a:cubicBezTo>
                  <a:cubicBezTo>
                    <a:pt x="4532" y="52"/>
                    <a:pt x="4498" y="55"/>
                    <a:pt x="4470" y="53"/>
                  </a:cubicBezTo>
                  <a:cubicBezTo>
                    <a:pt x="4517" y="52"/>
                    <a:pt x="4578" y="53"/>
                    <a:pt x="4602" y="52"/>
                  </a:cubicBezTo>
                  <a:cubicBezTo>
                    <a:pt x="4503" y="53"/>
                    <a:pt x="4503" y="48"/>
                    <a:pt x="4377" y="50"/>
                  </a:cubicBezTo>
                  <a:cubicBezTo>
                    <a:pt x="4375" y="49"/>
                    <a:pt x="4397" y="48"/>
                    <a:pt x="4372" y="48"/>
                  </a:cubicBezTo>
                  <a:cubicBezTo>
                    <a:pt x="4316" y="48"/>
                    <a:pt x="4358" y="51"/>
                    <a:pt x="4340" y="52"/>
                  </a:cubicBezTo>
                  <a:cubicBezTo>
                    <a:pt x="4383" y="51"/>
                    <a:pt x="4404" y="52"/>
                    <a:pt x="4429" y="54"/>
                  </a:cubicBezTo>
                  <a:lnTo>
                    <a:pt x="4417" y="55"/>
                  </a:lnTo>
                  <a:cubicBezTo>
                    <a:pt x="4415" y="54"/>
                    <a:pt x="4388" y="54"/>
                    <a:pt x="4380" y="54"/>
                  </a:cubicBezTo>
                  <a:lnTo>
                    <a:pt x="4373" y="56"/>
                  </a:lnTo>
                  <a:cubicBezTo>
                    <a:pt x="4376" y="54"/>
                    <a:pt x="4333" y="52"/>
                    <a:pt x="4299" y="53"/>
                  </a:cubicBezTo>
                  <a:cubicBezTo>
                    <a:pt x="4333" y="54"/>
                    <a:pt x="4324" y="54"/>
                    <a:pt x="4334" y="57"/>
                  </a:cubicBezTo>
                  <a:cubicBezTo>
                    <a:pt x="4286" y="60"/>
                    <a:pt x="4279" y="55"/>
                    <a:pt x="4226" y="58"/>
                  </a:cubicBezTo>
                  <a:cubicBezTo>
                    <a:pt x="4230" y="57"/>
                    <a:pt x="4277" y="56"/>
                    <a:pt x="4236" y="56"/>
                  </a:cubicBezTo>
                  <a:cubicBezTo>
                    <a:pt x="4203" y="56"/>
                    <a:pt x="4207" y="57"/>
                    <a:pt x="4184" y="58"/>
                  </a:cubicBezTo>
                  <a:cubicBezTo>
                    <a:pt x="4210" y="56"/>
                    <a:pt x="4203" y="54"/>
                    <a:pt x="4231" y="52"/>
                  </a:cubicBezTo>
                  <a:cubicBezTo>
                    <a:pt x="4290" y="52"/>
                    <a:pt x="4255" y="52"/>
                    <a:pt x="4313" y="51"/>
                  </a:cubicBezTo>
                  <a:lnTo>
                    <a:pt x="4264" y="49"/>
                  </a:lnTo>
                  <a:cubicBezTo>
                    <a:pt x="4314" y="49"/>
                    <a:pt x="4301" y="47"/>
                    <a:pt x="4305" y="46"/>
                  </a:cubicBezTo>
                  <a:cubicBezTo>
                    <a:pt x="4218" y="44"/>
                    <a:pt x="4240" y="49"/>
                    <a:pt x="4184" y="49"/>
                  </a:cubicBezTo>
                  <a:cubicBezTo>
                    <a:pt x="4157" y="50"/>
                    <a:pt x="4236" y="49"/>
                    <a:pt x="4194" y="51"/>
                  </a:cubicBezTo>
                  <a:cubicBezTo>
                    <a:pt x="4142" y="50"/>
                    <a:pt x="4182" y="52"/>
                    <a:pt x="4124" y="53"/>
                  </a:cubicBezTo>
                  <a:lnTo>
                    <a:pt x="4134" y="52"/>
                  </a:lnTo>
                  <a:cubicBezTo>
                    <a:pt x="4116" y="51"/>
                    <a:pt x="4099" y="52"/>
                    <a:pt x="4078" y="53"/>
                  </a:cubicBezTo>
                  <a:cubicBezTo>
                    <a:pt x="4055" y="53"/>
                    <a:pt x="4104" y="60"/>
                    <a:pt x="4010" y="60"/>
                  </a:cubicBezTo>
                  <a:cubicBezTo>
                    <a:pt x="4015" y="60"/>
                    <a:pt x="4017" y="59"/>
                    <a:pt x="4017" y="59"/>
                  </a:cubicBezTo>
                  <a:lnTo>
                    <a:pt x="4108" y="41"/>
                  </a:lnTo>
                  <a:cubicBezTo>
                    <a:pt x="4013" y="41"/>
                    <a:pt x="3904" y="41"/>
                    <a:pt x="3795" y="40"/>
                  </a:cubicBezTo>
                  <a:cubicBezTo>
                    <a:pt x="3769" y="37"/>
                    <a:pt x="3873" y="37"/>
                    <a:pt x="3866" y="36"/>
                  </a:cubicBezTo>
                  <a:lnTo>
                    <a:pt x="3916" y="36"/>
                  </a:lnTo>
                  <a:cubicBezTo>
                    <a:pt x="3913" y="38"/>
                    <a:pt x="3812" y="37"/>
                    <a:pt x="3857" y="39"/>
                  </a:cubicBezTo>
                  <a:cubicBezTo>
                    <a:pt x="3945" y="38"/>
                    <a:pt x="3985" y="40"/>
                    <a:pt x="4068" y="37"/>
                  </a:cubicBezTo>
                  <a:cubicBezTo>
                    <a:pt x="4042" y="33"/>
                    <a:pt x="3958" y="37"/>
                    <a:pt x="3904" y="35"/>
                  </a:cubicBezTo>
                  <a:cubicBezTo>
                    <a:pt x="3927" y="35"/>
                    <a:pt x="3946" y="35"/>
                    <a:pt x="3965" y="34"/>
                  </a:cubicBezTo>
                  <a:lnTo>
                    <a:pt x="3801" y="33"/>
                  </a:lnTo>
                  <a:lnTo>
                    <a:pt x="3788" y="34"/>
                  </a:lnTo>
                  <a:lnTo>
                    <a:pt x="3858" y="34"/>
                  </a:lnTo>
                  <a:cubicBezTo>
                    <a:pt x="3806" y="34"/>
                    <a:pt x="3762" y="36"/>
                    <a:pt x="3758" y="39"/>
                  </a:cubicBezTo>
                  <a:lnTo>
                    <a:pt x="3768" y="39"/>
                  </a:lnTo>
                  <a:lnTo>
                    <a:pt x="3749" y="40"/>
                  </a:lnTo>
                  <a:lnTo>
                    <a:pt x="3713" y="3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5" name="Freeform 64"/>
            <p:cNvSpPr>
              <a:spLocks/>
            </p:cNvSpPr>
            <p:nvPr/>
          </p:nvSpPr>
          <p:spPr bwMode="invGray">
            <a:xfrm>
              <a:off x="12117388" y="2779713"/>
              <a:ext cx="127000" cy="4762"/>
            </a:xfrm>
            <a:custGeom>
              <a:avLst/>
              <a:gdLst>
                <a:gd name="T0" fmla="*/ 19 w 66"/>
                <a:gd name="T1" fmla="*/ 2 h 2"/>
                <a:gd name="T2" fmla="*/ 19 w 66"/>
                <a:gd name="T3" fmla="*/ 2 h 2"/>
                <a:gd name="T4" fmla="*/ 60 w 66"/>
                <a:gd name="T5" fmla="*/ 0 h 2"/>
                <a:gd name="T6" fmla="*/ 19 w 66"/>
                <a:gd name="T7" fmla="*/ 2 h 2"/>
              </a:gdLst>
              <a:ahLst/>
              <a:cxnLst>
                <a:cxn ang="0">
                  <a:pos x="T0" y="T1"/>
                </a:cxn>
                <a:cxn ang="0">
                  <a:pos x="T2" y="T3"/>
                </a:cxn>
                <a:cxn ang="0">
                  <a:pos x="T4" y="T5"/>
                </a:cxn>
                <a:cxn ang="0">
                  <a:pos x="T6" y="T7"/>
                </a:cxn>
              </a:cxnLst>
              <a:rect l="0" t="0" r="r" b="b"/>
              <a:pathLst>
                <a:path w="66" h="2">
                  <a:moveTo>
                    <a:pt x="19" y="2"/>
                  </a:moveTo>
                  <a:lnTo>
                    <a:pt x="19" y="2"/>
                  </a:lnTo>
                  <a:cubicBezTo>
                    <a:pt x="33" y="2"/>
                    <a:pt x="66" y="2"/>
                    <a:pt x="60" y="0"/>
                  </a:cubicBezTo>
                  <a:cubicBezTo>
                    <a:pt x="60" y="2"/>
                    <a:pt x="0" y="0"/>
                    <a:pt x="19"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6" name="Freeform 65"/>
            <p:cNvSpPr>
              <a:spLocks/>
            </p:cNvSpPr>
            <p:nvPr/>
          </p:nvSpPr>
          <p:spPr bwMode="invGray">
            <a:xfrm>
              <a:off x="12182475" y="2787650"/>
              <a:ext cx="79375" cy="1587"/>
            </a:xfrm>
            <a:custGeom>
              <a:avLst/>
              <a:gdLst>
                <a:gd name="T0" fmla="*/ 25 w 41"/>
                <a:gd name="T1" fmla="*/ 1 h 1"/>
                <a:gd name="T2" fmla="*/ 25 w 41"/>
                <a:gd name="T3" fmla="*/ 1 h 1"/>
                <a:gd name="T4" fmla="*/ 41 w 41"/>
                <a:gd name="T5" fmla="*/ 0 h 1"/>
                <a:gd name="T6" fmla="*/ 0 w 41"/>
                <a:gd name="T7" fmla="*/ 0 h 1"/>
                <a:gd name="T8" fmla="*/ 25 w 41"/>
                <a:gd name="T9" fmla="*/ 1 h 1"/>
              </a:gdLst>
              <a:ahLst/>
              <a:cxnLst>
                <a:cxn ang="0">
                  <a:pos x="T0" y="T1"/>
                </a:cxn>
                <a:cxn ang="0">
                  <a:pos x="T2" y="T3"/>
                </a:cxn>
                <a:cxn ang="0">
                  <a:pos x="T4" y="T5"/>
                </a:cxn>
                <a:cxn ang="0">
                  <a:pos x="T6" y="T7"/>
                </a:cxn>
                <a:cxn ang="0">
                  <a:pos x="T8" y="T9"/>
                </a:cxn>
              </a:cxnLst>
              <a:rect l="0" t="0" r="r" b="b"/>
              <a:pathLst>
                <a:path w="41" h="1">
                  <a:moveTo>
                    <a:pt x="25" y="1"/>
                  </a:moveTo>
                  <a:lnTo>
                    <a:pt x="25" y="1"/>
                  </a:lnTo>
                  <a:cubicBezTo>
                    <a:pt x="27" y="1"/>
                    <a:pt x="26" y="0"/>
                    <a:pt x="41" y="0"/>
                  </a:cubicBezTo>
                  <a:lnTo>
                    <a:pt x="0" y="0"/>
                  </a:lnTo>
                  <a:lnTo>
                    <a:pt x="2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7" name="Freeform 66"/>
            <p:cNvSpPr>
              <a:spLocks/>
            </p:cNvSpPr>
            <p:nvPr/>
          </p:nvSpPr>
          <p:spPr bwMode="invGray">
            <a:xfrm>
              <a:off x="12307888" y="2809875"/>
              <a:ext cx="249238" cy="15875"/>
            </a:xfrm>
            <a:custGeom>
              <a:avLst/>
              <a:gdLst>
                <a:gd name="T0" fmla="*/ 2 w 130"/>
                <a:gd name="T1" fmla="*/ 3 h 7"/>
                <a:gd name="T2" fmla="*/ 2 w 130"/>
                <a:gd name="T3" fmla="*/ 3 h 7"/>
                <a:gd name="T4" fmla="*/ 70 w 130"/>
                <a:gd name="T5" fmla="*/ 2 h 7"/>
                <a:gd name="T6" fmla="*/ 0 w 130"/>
                <a:gd name="T7" fmla="*/ 6 h 7"/>
                <a:gd name="T8" fmla="*/ 130 w 130"/>
                <a:gd name="T9" fmla="*/ 4 h 7"/>
                <a:gd name="T10" fmla="*/ 2 w 130"/>
                <a:gd name="T11" fmla="*/ 3 h 7"/>
              </a:gdLst>
              <a:ahLst/>
              <a:cxnLst>
                <a:cxn ang="0">
                  <a:pos x="T0" y="T1"/>
                </a:cxn>
                <a:cxn ang="0">
                  <a:pos x="T2" y="T3"/>
                </a:cxn>
                <a:cxn ang="0">
                  <a:pos x="T4" y="T5"/>
                </a:cxn>
                <a:cxn ang="0">
                  <a:pos x="T6" y="T7"/>
                </a:cxn>
                <a:cxn ang="0">
                  <a:pos x="T8" y="T9"/>
                </a:cxn>
                <a:cxn ang="0">
                  <a:pos x="T10" y="T11"/>
                </a:cxn>
              </a:cxnLst>
              <a:rect l="0" t="0" r="r" b="b"/>
              <a:pathLst>
                <a:path w="130" h="7">
                  <a:moveTo>
                    <a:pt x="2" y="3"/>
                  </a:moveTo>
                  <a:lnTo>
                    <a:pt x="2" y="3"/>
                  </a:lnTo>
                  <a:cubicBezTo>
                    <a:pt x="23" y="2"/>
                    <a:pt x="37" y="1"/>
                    <a:pt x="70" y="2"/>
                  </a:cubicBezTo>
                  <a:cubicBezTo>
                    <a:pt x="82" y="6"/>
                    <a:pt x="15" y="2"/>
                    <a:pt x="0" y="6"/>
                  </a:cubicBezTo>
                  <a:cubicBezTo>
                    <a:pt x="61" y="7"/>
                    <a:pt x="80" y="4"/>
                    <a:pt x="130" y="4"/>
                  </a:cubicBezTo>
                  <a:cubicBezTo>
                    <a:pt x="106" y="2"/>
                    <a:pt x="4" y="0"/>
                    <a:pt x="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8" name="Freeform 67"/>
            <p:cNvSpPr>
              <a:spLocks/>
            </p:cNvSpPr>
            <p:nvPr/>
          </p:nvSpPr>
          <p:spPr bwMode="invGray">
            <a:xfrm>
              <a:off x="12252325" y="2825750"/>
              <a:ext cx="73025" cy="1587"/>
            </a:xfrm>
            <a:custGeom>
              <a:avLst/>
              <a:gdLst>
                <a:gd name="T0" fmla="*/ 4 w 38"/>
                <a:gd name="T1" fmla="*/ 1 h 1"/>
                <a:gd name="T2" fmla="*/ 4 w 38"/>
                <a:gd name="T3" fmla="*/ 1 h 1"/>
                <a:gd name="T4" fmla="*/ 38 w 38"/>
                <a:gd name="T5" fmla="*/ 0 h 1"/>
                <a:gd name="T6" fmla="*/ 34 w 38"/>
                <a:gd name="T7" fmla="*/ 0 h 1"/>
                <a:gd name="T8" fmla="*/ 0 w 38"/>
                <a:gd name="T9" fmla="*/ 1 h 1"/>
                <a:gd name="T10" fmla="*/ 4 w 38"/>
                <a:gd name="T11" fmla="*/ 1 h 1"/>
              </a:gdLst>
              <a:ahLst/>
              <a:cxnLst>
                <a:cxn ang="0">
                  <a:pos x="T0" y="T1"/>
                </a:cxn>
                <a:cxn ang="0">
                  <a:pos x="T2" y="T3"/>
                </a:cxn>
                <a:cxn ang="0">
                  <a:pos x="T4" y="T5"/>
                </a:cxn>
                <a:cxn ang="0">
                  <a:pos x="T6" y="T7"/>
                </a:cxn>
                <a:cxn ang="0">
                  <a:pos x="T8" y="T9"/>
                </a:cxn>
                <a:cxn ang="0">
                  <a:pos x="T10" y="T11"/>
                </a:cxn>
              </a:cxnLst>
              <a:rect l="0" t="0" r="r" b="b"/>
              <a:pathLst>
                <a:path w="38" h="1">
                  <a:moveTo>
                    <a:pt x="4" y="1"/>
                  </a:moveTo>
                  <a:lnTo>
                    <a:pt x="4" y="1"/>
                  </a:lnTo>
                  <a:lnTo>
                    <a:pt x="38" y="0"/>
                  </a:lnTo>
                  <a:lnTo>
                    <a:pt x="34" y="0"/>
                  </a:lnTo>
                  <a:lnTo>
                    <a:pt x="0" y="1"/>
                  </a:lnTo>
                  <a:lnTo>
                    <a:pt x="4"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9" name="Freeform 68"/>
            <p:cNvSpPr>
              <a:spLocks/>
            </p:cNvSpPr>
            <p:nvPr/>
          </p:nvSpPr>
          <p:spPr bwMode="invGray">
            <a:xfrm>
              <a:off x="10779125" y="2733675"/>
              <a:ext cx="66675" cy="4762"/>
            </a:xfrm>
            <a:custGeom>
              <a:avLst/>
              <a:gdLst>
                <a:gd name="T0" fmla="*/ 35 w 35"/>
                <a:gd name="T1" fmla="*/ 2 h 2"/>
                <a:gd name="T2" fmla="*/ 35 w 35"/>
                <a:gd name="T3" fmla="*/ 2 h 2"/>
                <a:gd name="T4" fmla="*/ 0 w 35"/>
                <a:gd name="T5" fmla="*/ 2 h 2"/>
                <a:gd name="T6" fmla="*/ 35 w 35"/>
                <a:gd name="T7" fmla="*/ 2 h 2"/>
              </a:gdLst>
              <a:ahLst/>
              <a:cxnLst>
                <a:cxn ang="0">
                  <a:pos x="T0" y="T1"/>
                </a:cxn>
                <a:cxn ang="0">
                  <a:pos x="T2" y="T3"/>
                </a:cxn>
                <a:cxn ang="0">
                  <a:pos x="T4" y="T5"/>
                </a:cxn>
                <a:cxn ang="0">
                  <a:pos x="T6" y="T7"/>
                </a:cxn>
              </a:cxnLst>
              <a:rect l="0" t="0" r="r" b="b"/>
              <a:pathLst>
                <a:path w="35" h="2">
                  <a:moveTo>
                    <a:pt x="35" y="2"/>
                  </a:moveTo>
                  <a:lnTo>
                    <a:pt x="35" y="2"/>
                  </a:lnTo>
                  <a:cubicBezTo>
                    <a:pt x="32" y="0"/>
                    <a:pt x="11" y="1"/>
                    <a:pt x="0" y="2"/>
                  </a:cubicBezTo>
                  <a:cubicBezTo>
                    <a:pt x="9" y="2"/>
                    <a:pt x="22" y="2"/>
                    <a:pt x="35"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0" name="Freeform 69"/>
            <p:cNvSpPr>
              <a:spLocks/>
            </p:cNvSpPr>
            <p:nvPr/>
          </p:nvSpPr>
          <p:spPr bwMode="invGray">
            <a:xfrm>
              <a:off x="-2471738" y="2738438"/>
              <a:ext cx="496888" cy="1587"/>
            </a:xfrm>
            <a:custGeom>
              <a:avLst/>
              <a:gdLst>
                <a:gd name="T0" fmla="*/ 259 w 259"/>
                <a:gd name="T1" fmla="*/ 0 h 1"/>
                <a:gd name="T2" fmla="*/ 259 w 259"/>
                <a:gd name="T3" fmla="*/ 0 h 1"/>
                <a:gd name="T4" fmla="*/ 0 w 259"/>
                <a:gd name="T5" fmla="*/ 1 h 1"/>
                <a:gd name="T6" fmla="*/ 259 w 259"/>
                <a:gd name="T7" fmla="*/ 0 h 1"/>
              </a:gdLst>
              <a:ahLst/>
              <a:cxnLst>
                <a:cxn ang="0">
                  <a:pos x="T0" y="T1"/>
                </a:cxn>
                <a:cxn ang="0">
                  <a:pos x="T2" y="T3"/>
                </a:cxn>
                <a:cxn ang="0">
                  <a:pos x="T4" y="T5"/>
                </a:cxn>
                <a:cxn ang="0">
                  <a:pos x="T6" y="T7"/>
                </a:cxn>
              </a:cxnLst>
              <a:rect l="0" t="0" r="r" b="b"/>
              <a:pathLst>
                <a:path w="259" h="1">
                  <a:moveTo>
                    <a:pt x="259" y="0"/>
                  </a:moveTo>
                  <a:lnTo>
                    <a:pt x="259" y="0"/>
                  </a:lnTo>
                  <a:lnTo>
                    <a:pt x="0" y="1"/>
                  </a:lnTo>
                  <a:lnTo>
                    <a:pt x="25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1" name="Freeform 70"/>
            <p:cNvSpPr>
              <a:spLocks/>
            </p:cNvSpPr>
            <p:nvPr/>
          </p:nvSpPr>
          <p:spPr bwMode="invGray">
            <a:xfrm>
              <a:off x="9136063" y="2735263"/>
              <a:ext cx="387350" cy="14287"/>
            </a:xfrm>
            <a:custGeom>
              <a:avLst/>
              <a:gdLst>
                <a:gd name="T0" fmla="*/ 30 w 202"/>
                <a:gd name="T1" fmla="*/ 6 h 6"/>
                <a:gd name="T2" fmla="*/ 30 w 202"/>
                <a:gd name="T3" fmla="*/ 6 h 6"/>
                <a:gd name="T4" fmla="*/ 202 w 202"/>
                <a:gd name="T5" fmla="*/ 3 h 6"/>
                <a:gd name="T6" fmla="*/ 0 w 202"/>
                <a:gd name="T7" fmla="*/ 3 h 6"/>
                <a:gd name="T8" fmla="*/ 30 w 202"/>
                <a:gd name="T9" fmla="*/ 6 h 6"/>
              </a:gdLst>
              <a:ahLst/>
              <a:cxnLst>
                <a:cxn ang="0">
                  <a:pos x="T0" y="T1"/>
                </a:cxn>
                <a:cxn ang="0">
                  <a:pos x="T2" y="T3"/>
                </a:cxn>
                <a:cxn ang="0">
                  <a:pos x="T4" y="T5"/>
                </a:cxn>
                <a:cxn ang="0">
                  <a:pos x="T6" y="T7"/>
                </a:cxn>
                <a:cxn ang="0">
                  <a:pos x="T8" y="T9"/>
                </a:cxn>
              </a:cxnLst>
              <a:rect l="0" t="0" r="r" b="b"/>
              <a:pathLst>
                <a:path w="202" h="6">
                  <a:moveTo>
                    <a:pt x="30" y="6"/>
                  </a:moveTo>
                  <a:lnTo>
                    <a:pt x="30" y="6"/>
                  </a:lnTo>
                  <a:cubicBezTo>
                    <a:pt x="100" y="5"/>
                    <a:pt x="131" y="3"/>
                    <a:pt x="202" y="3"/>
                  </a:cubicBezTo>
                  <a:cubicBezTo>
                    <a:pt x="109" y="0"/>
                    <a:pt x="79" y="6"/>
                    <a:pt x="0" y="3"/>
                  </a:cubicBezTo>
                  <a:lnTo>
                    <a:pt x="30"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2" name="Freeform 71"/>
            <p:cNvSpPr>
              <a:spLocks/>
            </p:cNvSpPr>
            <p:nvPr/>
          </p:nvSpPr>
          <p:spPr bwMode="invGray">
            <a:xfrm>
              <a:off x="9139238" y="2725738"/>
              <a:ext cx="142875" cy="9525"/>
            </a:xfrm>
            <a:custGeom>
              <a:avLst/>
              <a:gdLst>
                <a:gd name="T0" fmla="*/ 54 w 75"/>
                <a:gd name="T1" fmla="*/ 0 h 4"/>
                <a:gd name="T2" fmla="*/ 54 w 75"/>
                <a:gd name="T3" fmla="*/ 0 h 4"/>
                <a:gd name="T4" fmla="*/ 10 w 75"/>
                <a:gd name="T5" fmla="*/ 4 h 4"/>
                <a:gd name="T6" fmla="*/ 75 w 75"/>
                <a:gd name="T7" fmla="*/ 2 h 4"/>
                <a:gd name="T8" fmla="*/ 54 w 75"/>
                <a:gd name="T9" fmla="*/ 0 h 4"/>
              </a:gdLst>
              <a:ahLst/>
              <a:cxnLst>
                <a:cxn ang="0">
                  <a:pos x="T0" y="T1"/>
                </a:cxn>
                <a:cxn ang="0">
                  <a:pos x="T2" y="T3"/>
                </a:cxn>
                <a:cxn ang="0">
                  <a:pos x="T4" y="T5"/>
                </a:cxn>
                <a:cxn ang="0">
                  <a:pos x="T6" y="T7"/>
                </a:cxn>
                <a:cxn ang="0">
                  <a:pos x="T8" y="T9"/>
                </a:cxn>
              </a:cxnLst>
              <a:rect l="0" t="0" r="r" b="b"/>
              <a:pathLst>
                <a:path w="75" h="4">
                  <a:moveTo>
                    <a:pt x="54" y="0"/>
                  </a:moveTo>
                  <a:lnTo>
                    <a:pt x="54" y="0"/>
                  </a:lnTo>
                  <a:cubicBezTo>
                    <a:pt x="65" y="2"/>
                    <a:pt x="0" y="3"/>
                    <a:pt x="10" y="4"/>
                  </a:cubicBezTo>
                  <a:cubicBezTo>
                    <a:pt x="57" y="4"/>
                    <a:pt x="32" y="2"/>
                    <a:pt x="75" y="2"/>
                  </a:cubicBezTo>
                  <a:lnTo>
                    <a:pt x="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3" name="Freeform 72"/>
            <p:cNvSpPr>
              <a:spLocks/>
            </p:cNvSpPr>
            <p:nvPr/>
          </p:nvSpPr>
          <p:spPr bwMode="invGray">
            <a:xfrm>
              <a:off x="9805988" y="2817813"/>
              <a:ext cx="39688" cy="3175"/>
            </a:xfrm>
            <a:custGeom>
              <a:avLst/>
              <a:gdLst>
                <a:gd name="T0" fmla="*/ 21 w 21"/>
                <a:gd name="T1" fmla="*/ 0 h 1"/>
                <a:gd name="T2" fmla="*/ 21 w 21"/>
                <a:gd name="T3" fmla="*/ 0 h 1"/>
                <a:gd name="T4" fmla="*/ 0 w 21"/>
                <a:gd name="T5" fmla="*/ 1 h 1"/>
                <a:gd name="T6" fmla="*/ 17 w 21"/>
                <a:gd name="T7" fmla="*/ 1 h 1"/>
                <a:gd name="T8" fmla="*/ 21 w 21"/>
                <a:gd name="T9" fmla="*/ 0 h 1"/>
              </a:gdLst>
              <a:ahLst/>
              <a:cxnLst>
                <a:cxn ang="0">
                  <a:pos x="T0" y="T1"/>
                </a:cxn>
                <a:cxn ang="0">
                  <a:pos x="T2" y="T3"/>
                </a:cxn>
                <a:cxn ang="0">
                  <a:pos x="T4" y="T5"/>
                </a:cxn>
                <a:cxn ang="0">
                  <a:pos x="T6" y="T7"/>
                </a:cxn>
                <a:cxn ang="0">
                  <a:pos x="T8" y="T9"/>
                </a:cxn>
              </a:cxnLst>
              <a:rect l="0" t="0" r="r" b="b"/>
              <a:pathLst>
                <a:path w="21" h="1">
                  <a:moveTo>
                    <a:pt x="21" y="0"/>
                  </a:moveTo>
                  <a:lnTo>
                    <a:pt x="21" y="0"/>
                  </a:lnTo>
                  <a:lnTo>
                    <a:pt x="0" y="1"/>
                  </a:lnTo>
                  <a:lnTo>
                    <a:pt x="17" y="1"/>
                  </a:lnTo>
                  <a:lnTo>
                    <a:pt x="2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4" name="Freeform 73"/>
            <p:cNvSpPr>
              <a:spLocks/>
            </p:cNvSpPr>
            <p:nvPr/>
          </p:nvSpPr>
          <p:spPr bwMode="invGray">
            <a:xfrm>
              <a:off x="8580438" y="2725738"/>
              <a:ext cx="66675" cy="3175"/>
            </a:xfrm>
            <a:custGeom>
              <a:avLst/>
              <a:gdLst>
                <a:gd name="T0" fmla="*/ 27 w 35"/>
                <a:gd name="T1" fmla="*/ 1 h 1"/>
                <a:gd name="T2" fmla="*/ 27 w 35"/>
                <a:gd name="T3" fmla="*/ 1 h 1"/>
                <a:gd name="T4" fmla="*/ 35 w 35"/>
                <a:gd name="T5" fmla="*/ 1 h 1"/>
                <a:gd name="T6" fmla="*/ 0 w 35"/>
                <a:gd name="T7" fmla="*/ 0 h 1"/>
                <a:gd name="T8" fmla="*/ 27 w 35"/>
                <a:gd name="T9" fmla="*/ 1 h 1"/>
              </a:gdLst>
              <a:ahLst/>
              <a:cxnLst>
                <a:cxn ang="0">
                  <a:pos x="T0" y="T1"/>
                </a:cxn>
                <a:cxn ang="0">
                  <a:pos x="T2" y="T3"/>
                </a:cxn>
                <a:cxn ang="0">
                  <a:pos x="T4" y="T5"/>
                </a:cxn>
                <a:cxn ang="0">
                  <a:pos x="T6" y="T7"/>
                </a:cxn>
                <a:cxn ang="0">
                  <a:pos x="T8" y="T9"/>
                </a:cxn>
              </a:cxnLst>
              <a:rect l="0" t="0" r="r" b="b"/>
              <a:pathLst>
                <a:path w="35" h="1">
                  <a:moveTo>
                    <a:pt x="27" y="1"/>
                  </a:moveTo>
                  <a:lnTo>
                    <a:pt x="27" y="1"/>
                  </a:lnTo>
                  <a:lnTo>
                    <a:pt x="35" y="1"/>
                  </a:lnTo>
                  <a:lnTo>
                    <a:pt x="0" y="0"/>
                  </a:lnTo>
                  <a:lnTo>
                    <a:pt x="2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5" name="Freeform 74"/>
            <p:cNvSpPr>
              <a:spLocks/>
            </p:cNvSpPr>
            <p:nvPr/>
          </p:nvSpPr>
          <p:spPr bwMode="invGray">
            <a:xfrm>
              <a:off x="8647113" y="2725738"/>
              <a:ext cx="15875" cy="3175"/>
            </a:xfrm>
            <a:custGeom>
              <a:avLst/>
              <a:gdLst>
                <a:gd name="T0" fmla="*/ 8 w 8"/>
                <a:gd name="T1" fmla="*/ 0 h 1"/>
                <a:gd name="T2" fmla="*/ 8 w 8"/>
                <a:gd name="T3" fmla="*/ 0 h 1"/>
                <a:gd name="T4" fmla="*/ 0 w 8"/>
                <a:gd name="T5" fmla="*/ 1 h 1"/>
                <a:gd name="T6" fmla="*/ 8 w 8"/>
                <a:gd name="T7" fmla="*/ 0 h 1"/>
              </a:gdLst>
              <a:ahLst/>
              <a:cxnLst>
                <a:cxn ang="0">
                  <a:pos x="T0" y="T1"/>
                </a:cxn>
                <a:cxn ang="0">
                  <a:pos x="T2" y="T3"/>
                </a:cxn>
                <a:cxn ang="0">
                  <a:pos x="T4" y="T5"/>
                </a:cxn>
                <a:cxn ang="0">
                  <a:pos x="T6" y="T7"/>
                </a:cxn>
              </a:cxnLst>
              <a:rect l="0" t="0" r="r" b="b"/>
              <a:pathLst>
                <a:path w="8" h="1">
                  <a:moveTo>
                    <a:pt x="8" y="0"/>
                  </a:moveTo>
                  <a:lnTo>
                    <a:pt x="8" y="0"/>
                  </a:lnTo>
                  <a:lnTo>
                    <a:pt x="0" y="1"/>
                  </a:lnTo>
                  <a:lnTo>
                    <a:pt x="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6" name="Freeform 75"/>
            <p:cNvSpPr>
              <a:spLocks/>
            </p:cNvSpPr>
            <p:nvPr/>
          </p:nvSpPr>
          <p:spPr bwMode="invGray">
            <a:xfrm>
              <a:off x="9794875" y="2830513"/>
              <a:ext cx="90488" cy="1587"/>
            </a:xfrm>
            <a:custGeom>
              <a:avLst/>
              <a:gdLst>
                <a:gd name="T0" fmla="*/ 0 w 47"/>
                <a:gd name="T1" fmla="*/ 0 h 1"/>
                <a:gd name="T2" fmla="*/ 0 w 47"/>
                <a:gd name="T3" fmla="*/ 0 h 1"/>
                <a:gd name="T4" fmla="*/ 32 w 47"/>
                <a:gd name="T5" fmla="*/ 1 h 1"/>
                <a:gd name="T6" fmla="*/ 47 w 47"/>
                <a:gd name="T7" fmla="*/ 0 h 1"/>
                <a:gd name="T8" fmla="*/ 0 w 47"/>
                <a:gd name="T9" fmla="*/ 0 h 1"/>
              </a:gdLst>
              <a:ahLst/>
              <a:cxnLst>
                <a:cxn ang="0">
                  <a:pos x="T0" y="T1"/>
                </a:cxn>
                <a:cxn ang="0">
                  <a:pos x="T2" y="T3"/>
                </a:cxn>
                <a:cxn ang="0">
                  <a:pos x="T4" y="T5"/>
                </a:cxn>
                <a:cxn ang="0">
                  <a:pos x="T6" y="T7"/>
                </a:cxn>
                <a:cxn ang="0">
                  <a:pos x="T8" y="T9"/>
                </a:cxn>
              </a:cxnLst>
              <a:rect l="0" t="0" r="r" b="b"/>
              <a:pathLst>
                <a:path w="47" h="1">
                  <a:moveTo>
                    <a:pt x="0" y="0"/>
                  </a:moveTo>
                  <a:lnTo>
                    <a:pt x="0" y="0"/>
                  </a:lnTo>
                  <a:lnTo>
                    <a:pt x="32" y="1"/>
                  </a:lnTo>
                  <a:lnTo>
                    <a:pt x="47"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7" name="Freeform 76"/>
            <p:cNvSpPr>
              <a:spLocks/>
            </p:cNvSpPr>
            <p:nvPr/>
          </p:nvSpPr>
          <p:spPr bwMode="invGray">
            <a:xfrm>
              <a:off x="9232900" y="2795588"/>
              <a:ext cx="84138" cy="3175"/>
            </a:xfrm>
            <a:custGeom>
              <a:avLst/>
              <a:gdLst>
                <a:gd name="T0" fmla="*/ 16 w 44"/>
                <a:gd name="T1" fmla="*/ 1 h 1"/>
                <a:gd name="T2" fmla="*/ 16 w 44"/>
                <a:gd name="T3" fmla="*/ 1 h 1"/>
                <a:gd name="T4" fmla="*/ 44 w 44"/>
                <a:gd name="T5" fmla="*/ 1 h 1"/>
                <a:gd name="T6" fmla="*/ 16 w 44"/>
                <a:gd name="T7" fmla="*/ 1 h 1"/>
              </a:gdLst>
              <a:ahLst/>
              <a:cxnLst>
                <a:cxn ang="0">
                  <a:pos x="T0" y="T1"/>
                </a:cxn>
                <a:cxn ang="0">
                  <a:pos x="T2" y="T3"/>
                </a:cxn>
                <a:cxn ang="0">
                  <a:pos x="T4" y="T5"/>
                </a:cxn>
                <a:cxn ang="0">
                  <a:pos x="T6" y="T7"/>
                </a:cxn>
              </a:cxnLst>
              <a:rect l="0" t="0" r="r" b="b"/>
              <a:pathLst>
                <a:path w="44" h="1">
                  <a:moveTo>
                    <a:pt x="16" y="1"/>
                  </a:moveTo>
                  <a:lnTo>
                    <a:pt x="16" y="1"/>
                  </a:lnTo>
                  <a:lnTo>
                    <a:pt x="44" y="1"/>
                  </a:lnTo>
                  <a:cubicBezTo>
                    <a:pt x="39" y="1"/>
                    <a:pt x="0" y="0"/>
                    <a:pt x="16"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8" name="Freeform 77"/>
            <p:cNvSpPr>
              <a:spLocks/>
            </p:cNvSpPr>
            <p:nvPr/>
          </p:nvSpPr>
          <p:spPr bwMode="invGray">
            <a:xfrm>
              <a:off x="8158163" y="2725738"/>
              <a:ext cx="71438" cy="3175"/>
            </a:xfrm>
            <a:custGeom>
              <a:avLst/>
              <a:gdLst>
                <a:gd name="T0" fmla="*/ 34 w 37"/>
                <a:gd name="T1" fmla="*/ 0 h 1"/>
                <a:gd name="T2" fmla="*/ 34 w 37"/>
                <a:gd name="T3" fmla="*/ 0 h 1"/>
                <a:gd name="T4" fmla="*/ 0 w 37"/>
                <a:gd name="T5" fmla="*/ 1 h 1"/>
                <a:gd name="T6" fmla="*/ 3 w 37"/>
                <a:gd name="T7" fmla="*/ 1 h 1"/>
                <a:gd name="T8" fmla="*/ 37 w 37"/>
                <a:gd name="T9" fmla="*/ 0 h 1"/>
                <a:gd name="T10" fmla="*/ 34 w 37"/>
                <a:gd name="T11" fmla="*/ 0 h 1"/>
              </a:gdLst>
              <a:ahLst/>
              <a:cxnLst>
                <a:cxn ang="0">
                  <a:pos x="T0" y="T1"/>
                </a:cxn>
                <a:cxn ang="0">
                  <a:pos x="T2" y="T3"/>
                </a:cxn>
                <a:cxn ang="0">
                  <a:pos x="T4" y="T5"/>
                </a:cxn>
                <a:cxn ang="0">
                  <a:pos x="T6" y="T7"/>
                </a:cxn>
                <a:cxn ang="0">
                  <a:pos x="T8" y="T9"/>
                </a:cxn>
                <a:cxn ang="0">
                  <a:pos x="T10" y="T11"/>
                </a:cxn>
              </a:cxnLst>
              <a:rect l="0" t="0" r="r" b="b"/>
              <a:pathLst>
                <a:path w="37" h="1">
                  <a:moveTo>
                    <a:pt x="34" y="0"/>
                  </a:moveTo>
                  <a:lnTo>
                    <a:pt x="34" y="0"/>
                  </a:lnTo>
                  <a:lnTo>
                    <a:pt x="0" y="1"/>
                  </a:lnTo>
                  <a:lnTo>
                    <a:pt x="3" y="1"/>
                  </a:lnTo>
                  <a:lnTo>
                    <a:pt x="37" y="0"/>
                  </a:lnTo>
                  <a:lnTo>
                    <a:pt x="3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9" name="Freeform 78"/>
            <p:cNvSpPr>
              <a:spLocks/>
            </p:cNvSpPr>
            <p:nvPr/>
          </p:nvSpPr>
          <p:spPr bwMode="invGray">
            <a:xfrm>
              <a:off x="8734425" y="2814638"/>
              <a:ext cx="144463" cy="3175"/>
            </a:xfrm>
            <a:custGeom>
              <a:avLst/>
              <a:gdLst>
                <a:gd name="T0" fmla="*/ 56 w 76"/>
                <a:gd name="T1" fmla="*/ 0 h 2"/>
                <a:gd name="T2" fmla="*/ 56 w 76"/>
                <a:gd name="T3" fmla="*/ 0 h 2"/>
                <a:gd name="T4" fmla="*/ 40 w 76"/>
                <a:gd name="T5" fmla="*/ 2 h 2"/>
                <a:gd name="T6" fmla="*/ 56 w 76"/>
                <a:gd name="T7" fmla="*/ 0 h 2"/>
              </a:gdLst>
              <a:ahLst/>
              <a:cxnLst>
                <a:cxn ang="0">
                  <a:pos x="T0" y="T1"/>
                </a:cxn>
                <a:cxn ang="0">
                  <a:pos x="T2" y="T3"/>
                </a:cxn>
                <a:cxn ang="0">
                  <a:pos x="T4" y="T5"/>
                </a:cxn>
                <a:cxn ang="0">
                  <a:pos x="T6" y="T7"/>
                </a:cxn>
              </a:cxnLst>
              <a:rect l="0" t="0" r="r" b="b"/>
              <a:pathLst>
                <a:path w="76" h="2">
                  <a:moveTo>
                    <a:pt x="56" y="0"/>
                  </a:moveTo>
                  <a:lnTo>
                    <a:pt x="56" y="0"/>
                  </a:lnTo>
                  <a:cubicBezTo>
                    <a:pt x="76" y="2"/>
                    <a:pt x="0" y="0"/>
                    <a:pt x="40" y="2"/>
                  </a:cubicBezTo>
                  <a:cubicBezTo>
                    <a:pt x="76" y="2"/>
                    <a:pt x="61" y="1"/>
                    <a:pt x="56"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0" name="Freeform 79"/>
            <p:cNvSpPr>
              <a:spLocks/>
            </p:cNvSpPr>
            <p:nvPr/>
          </p:nvSpPr>
          <p:spPr bwMode="invGray">
            <a:xfrm>
              <a:off x="8023225" y="2782888"/>
              <a:ext cx="26988" cy="1587"/>
            </a:xfrm>
            <a:custGeom>
              <a:avLst/>
              <a:gdLst>
                <a:gd name="T0" fmla="*/ 14 w 14"/>
                <a:gd name="T1" fmla="*/ 0 h 1"/>
                <a:gd name="T2" fmla="*/ 14 w 14"/>
                <a:gd name="T3" fmla="*/ 0 h 1"/>
                <a:gd name="T4" fmla="*/ 0 w 14"/>
                <a:gd name="T5" fmla="*/ 1 h 1"/>
                <a:gd name="T6" fmla="*/ 14 w 14"/>
                <a:gd name="T7" fmla="*/ 0 h 1"/>
              </a:gdLst>
              <a:ahLst/>
              <a:cxnLst>
                <a:cxn ang="0">
                  <a:pos x="T0" y="T1"/>
                </a:cxn>
                <a:cxn ang="0">
                  <a:pos x="T2" y="T3"/>
                </a:cxn>
                <a:cxn ang="0">
                  <a:pos x="T4" y="T5"/>
                </a:cxn>
                <a:cxn ang="0">
                  <a:pos x="T6" y="T7"/>
                </a:cxn>
              </a:cxnLst>
              <a:rect l="0" t="0" r="r" b="b"/>
              <a:pathLst>
                <a:path w="14" h="1">
                  <a:moveTo>
                    <a:pt x="14" y="0"/>
                  </a:moveTo>
                  <a:lnTo>
                    <a:pt x="14" y="0"/>
                  </a:lnTo>
                  <a:cubicBezTo>
                    <a:pt x="9" y="0"/>
                    <a:pt x="5" y="0"/>
                    <a:pt x="0" y="1"/>
                  </a:cubicBezTo>
                  <a:lnTo>
                    <a:pt x="1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1" name="Freeform 80"/>
            <p:cNvSpPr>
              <a:spLocks/>
            </p:cNvSpPr>
            <p:nvPr/>
          </p:nvSpPr>
          <p:spPr bwMode="invGray">
            <a:xfrm>
              <a:off x="8050213" y="2782888"/>
              <a:ext cx="77788" cy="1587"/>
            </a:xfrm>
            <a:custGeom>
              <a:avLst/>
              <a:gdLst>
                <a:gd name="T0" fmla="*/ 0 w 40"/>
                <a:gd name="T1" fmla="*/ 0 h 1"/>
                <a:gd name="T2" fmla="*/ 0 w 40"/>
                <a:gd name="T3" fmla="*/ 0 h 1"/>
                <a:gd name="T4" fmla="*/ 40 w 40"/>
                <a:gd name="T5" fmla="*/ 1 h 1"/>
                <a:gd name="T6" fmla="*/ 0 w 40"/>
                <a:gd name="T7" fmla="*/ 0 h 1"/>
              </a:gdLst>
              <a:ahLst/>
              <a:cxnLst>
                <a:cxn ang="0">
                  <a:pos x="T0" y="T1"/>
                </a:cxn>
                <a:cxn ang="0">
                  <a:pos x="T2" y="T3"/>
                </a:cxn>
                <a:cxn ang="0">
                  <a:pos x="T4" y="T5"/>
                </a:cxn>
                <a:cxn ang="0">
                  <a:pos x="T6" y="T7"/>
                </a:cxn>
              </a:cxnLst>
              <a:rect l="0" t="0" r="r" b="b"/>
              <a:pathLst>
                <a:path w="40" h="1">
                  <a:moveTo>
                    <a:pt x="0" y="0"/>
                  </a:moveTo>
                  <a:lnTo>
                    <a:pt x="0" y="0"/>
                  </a:lnTo>
                  <a:cubicBezTo>
                    <a:pt x="15" y="0"/>
                    <a:pt x="30" y="1"/>
                    <a:pt x="40" y="1"/>
                  </a:cubicBezTo>
                  <a:cubicBezTo>
                    <a:pt x="21" y="0"/>
                    <a:pt x="15"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2" name="Freeform 81"/>
            <p:cNvSpPr>
              <a:spLocks/>
            </p:cNvSpPr>
            <p:nvPr/>
          </p:nvSpPr>
          <p:spPr bwMode="invGray">
            <a:xfrm>
              <a:off x="7715250" y="2779713"/>
              <a:ext cx="90488" cy="7937"/>
            </a:xfrm>
            <a:custGeom>
              <a:avLst/>
              <a:gdLst>
                <a:gd name="T0" fmla="*/ 5 w 47"/>
                <a:gd name="T1" fmla="*/ 2 h 3"/>
                <a:gd name="T2" fmla="*/ 5 w 47"/>
                <a:gd name="T3" fmla="*/ 2 h 3"/>
                <a:gd name="T4" fmla="*/ 18 w 47"/>
                <a:gd name="T5" fmla="*/ 2 h 3"/>
                <a:gd name="T6" fmla="*/ 23 w 47"/>
                <a:gd name="T7" fmla="*/ 2 h 3"/>
                <a:gd name="T8" fmla="*/ 38 w 47"/>
                <a:gd name="T9" fmla="*/ 1 h 3"/>
                <a:gd name="T10" fmla="*/ 47 w 47"/>
                <a:gd name="T11" fmla="*/ 0 h 3"/>
                <a:gd name="T12" fmla="*/ 35 w 47"/>
                <a:gd name="T13" fmla="*/ 1 h 3"/>
                <a:gd name="T14" fmla="*/ 5 w 47"/>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3">
                  <a:moveTo>
                    <a:pt x="5" y="2"/>
                  </a:moveTo>
                  <a:lnTo>
                    <a:pt x="5" y="2"/>
                  </a:lnTo>
                  <a:lnTo>
                    <a:pt x="18" y="2"/>
                  </a:lnTo>
                  <a:cubicBezTo>
                    <a:pt x="4" y="3"/>
                    <a:pt x="11" y="3"/>
                    <a:pt x="23" y="2"/>
                  </a:cubicBezTo>
                  <a:cubicBezTo>
                    <a:pt x="37" y="2"/>
                    <a:pt x="37" y="1"/>
                    <a:pt x="38" y="1"/>
                  </a:cubicBezTo>
                  <a:lnTo>
                    <a:pt x="47" y="0"/>
                  </a:lnTo>
                  <a:lnTo>
                    <a:pt x="35" y="1"/>
                  </a:lnTo>
                  <a:cubicBezTo>
                    <a:pt x="13" y="1"/>
                    <a:pt x="0" y="1"/>
                    <a:pt x="5"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3" name="Freeform 82"/>
            <p:cNvSpPr>
              <a:spLocks/>
            </p:cNvSpPr>
            <p:nvPr/>
          </p:nvSpPr>
          <p:spPr bwMode="invGray">
            <a:xfrm>
              <a:off x="6508750" y="2713038"/>
              <a:ext cx="247650" cy="6350"/>
            </a:xfrm>
            <a:custGeom>
              <a:avLst/>
              <a:gdLst>
                <a:gd name="T0" fmla="*/ 0 w 129"/>
                <a:gd name="T1" fmla="*/ 0 h 3"/>
                <a:gd name="T2" fmla="*/ 0 w 129"/>
                <a:gd name="T3" fmla="*/ 0 h 3"/>
                <a:gd name="T4" fmla="*/ 60 w 129"/>
                <a:gd name="T5" fmla="*/ 2 h 3"/>
                <a:gd name="T6" fmla="*/ 129 w 129"/>
                <a:gd name="T7" fmla="*/ 0 h 3"/>
                <a:gd name="T8" fmla="*/ 0 w 129"/>
                <a:gd name="T9" fmla="*/ 0 h 3"/>
              </a:gdLst>
              <a:ahLst/>
              <a:cxnLst>
                <a:cxn ang="0">
                  <a:pos x="T0" y="T1"/>
                </a:cxn>
                <a:cxn ang="0">
                  <a:pos x="T2" y="T3"/>
                </a:cxn>
                <a:cxn ang="0">
                  <a:pos x="T4" y="T5"/>
                </a:cxn>
                <a:cxn ang="0">
                  <a:pos x="T6" y="T7"/>
                </a:cxn>
                <a:cxn ang="0">
                  <a:pos x="T8" y="T9"/>
                </a:cxn>
              </a:cxnLst>
              <a:rect l="0" t="0" r="r" b="b"/>
              <a:pathLst>
                <a:path w="129" h="3">
                  <a:moveTo>
                    <a:pt x="0" y="0"/>
                  </a:moveTo>
                  <a:lnTo>
                    <a:pt x="0" y="0"/>
                  </a:lnTo>
                  <a:cubicBezTo>
                    <a:pt x="50" y="1"/>
                    <a:pt x="63" y="1"/>
                    <a:pt x="60" y="2"/>
                  </a:cubicBezTo>
                  <a:cubicBezTo>
                    <a:pt x="108" y="3"/>
                    <a:pt x="100" y="0"/>
                    <a:pt x="129"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4" name="Freeform 83"/>
            <p:cNvSpPr>
              <a:spLocks/>
            </p:cNvSpPr>
            <p:nvPr/>
          </p:nvSpPr>
          <p:spPr bwMode="invGray">
            <a:xfrm>
              <a:off x="6756400" y="2713038"/>
              <a:ext cx="33338" cy="0"/>
            </a:xfrm>
            <a:custGeom>
              <a:avLst/>
              <a:gdLst>
                <a:gd name="T0" fmla="*/ 0 w 18"/>
                <a:gd name="T1" fmla="*/ 0 w 18"/>
                <a:gd name="T2" fmla="*/ 18 w 18"/>
                <a:gd name="T3" fmla="*/ 0 w 18"/>
              </a:gdLst>
              <a:ahLst/>
              <a:cxnLst>
                <a:cxn ang="0">
                  <a:pos x="T0" y="0"/>
                </a:cxn>
                <a:cxn ang="0">
                  <a:pos x="T1" y="0"/>
                </a:cxn>
                <a:cxn ang="0">
                  <a:pos x="T2" y="0"/>
                </a:cxn>
                <a:cxn ang="0">
                  <a:pos x="T3" y="0"/>
                </a:cxn>
              </a:cxnLst>
              <a:rect l="0" t="0" r="r" b="b"/>
              <a:pathLst>
                <a:path w="18">
                  <a:moveTo>
                    <a:pt x="0" y="0"/>
                  </a:moveTo>
                  <a:lnTo>
                    <a:pt x="0" y="0"/>
                  </a:lnTo>
                  <a:lnTo>
                    <a:pt x="18"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5" name="Freeform 84"/>
            <p:cNvSpPr>
              <a:spLocks/>
            </p:cNvSpPr>
            <p:nvPr/>
          </p:nvSpPr>
          <p:spPr bwMode="invGray">
            <a:xfrm>
              <a:off x="8047038" y="2820988"/>
              <a:ext cx="58738" cy="4762"/>
            </a:xfrm>
            <a:custGeom>
              <a:avLst/>
              <a:gdLst>
                <a:gd name="T0" fmla="*/ 31 w 31"/>
                <a:gd name="T1" fmla="*/ 0 h 2"/>
                <a:gd name="T2" fmla="*/ 31 w 31"/>
                <a:gd name="T3" fmla="*/ 0 h 2"/>
                <a:gd name="T4" fmla="*/ 0 w 31"/>
                <a:gd name="T5" fmla="*/ 2 h 2"/>
                <a:gd name="T6" fmla="*/ 11 w 31"/>
                <a:gd name="T7" fmla="*/ 2 h 2"/>
                <a:gd name="T8" fmla="*/ 31 w 31"/>
                <a:gd name="T9" fmla="*/ 0 h 2"/>
              </a:gdLst>
              <a:ahLst/>
              <a:cxnLst>
                <a:cxn ang="0">
                  <a:pos x="T0" y="T1"/>
                </a:cxn>
                <a:cxn ang="0">
                  <a:pos x="T2" y="T3"/>
                </a:cxn>
                <a:cxn ang="0">
                  <a:pos x="T4" y="T5"/>
                </a:cxn>
                <a:cxn ang="0">
                  <a:pos x="T6" y="T7"/>
                </a:cxn>
                <a:cxn ang="0">
                  <a:pos x="T8" y="T9"/>
                </a:cxn>
              </a:cxnLst>
              <a:rect l="0" t="0" r="r" b="b"/>
              <a:pathLst>
                <a:path w="31" h="2">
                  <a:moveTo>
                    <a:pt x="31" y="0"/>
                  </a:moveTo>
                  <a:lnTo>
                    <a:pt x="31" y="0"/>
                  </a:lnTo>
                  <a:lnTo>
                    <a:pt x="0" y="2"/>
                  </a:lnTo>
                  <a:lnTo>
                    <a:pt x="11" y="2"/>
                  </a:lnTo>
                  <a:lnTo>
                    <a:pt x="3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6" name="Freeform 85"/>
            <p:cNvSpPr>
              <a:spLocks/>
            </p:cNvSpPr>
            <p:nvPr/>
          </p:nvSpPr>
          <p:spPr bwMode="invGray">
            <a:xfrm>
              <a:off x="6348413" y="2711451"/>
              <a:ext cx="82550" cy="1587"/>
            </a:xfrm>
            <a:custGeom>
              <a:avLst/>
              <a:gdLst>
                <a:gd name="T0" fmla="*/ 9 w 43"/>
                <a:gd name="T1" fmla="*/ 1 h 1"/>
                <a:gd name="T2" fmla="*/ 9 w 43"/>
                <a:gd name="T3" fmla="*/ 1 h 1"/>
                <a:gd name="T4" fmla="*/ 41 w 43"/>
                <a:gd name="T5" fmla="*/ 1 h 1"/>
                <a:gd name="T6" fmla="*/ 9 w 43"/>
                <a:gd name="T7" fmla="*/ 1 h 1"/>
              </a:gdLst>
              <a:ahLst/>
              <a:cxnLst>
                <a:cxn ang="0">
                  <a:pos x="T0" y="T1"/>
                </a:cxn>
                <a:cxn ang="0">
                  <a:pos x="T2" y="T3"/>
                </a:cxn>
                <a:cxn ang="0">
                  <a:pos x="T4" y="T5"/>
                </a:cxn>
                <a:cxn ang="0">
                  <a:pos x="T6" y="T7"/>
                </a:cxn>
              </a:cxnLst>
              <a:rect l="0" t="0" r="r" b="b"/>
              <a:pathLst>
                <a:path w="43" h="1">
                  <a:moveTo>
                    <a:pt x="9" y="1"/>
                  </a:moveTo>
                  <a:lnTo>
                    <a:pt x="9" y="1"/>
                  </a:lnTo>
                  <a:cubicBezTo>
                    <a:pt x="18" y="1"/>
                    <a:pt x="33" y="1"/>
                    <a:pt x="41" y="1"/>
                  </a:cubicBezTo>
                  <a:cubicBezTo>
                    <a:pt x="43" y="0"/>
                    <a:pt x="0" y="1"/>
                    <a:pt x="9"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7" name="Freeform 86"/>
            <p:cNvSpPr>
              <a:spLocks/>
            </p:cNvSpPr>
            <p:nvPr/>
          </p:nvSpPr>
          <p:spPr bwMode="invGray">
            <a:xfrm>
              <a:off x="6734175" y="2771775"/>
              <a:ext cx="96838" cy="6350"/>
            </a:xfrm>
            <a:custGeom>
              <a:avLst/>
              <a:gdLst>
                <a:gd name="T0" fmla="*/ 0 w 50"/>
                <a:gd name="T1" fmla="*/ 2 h 3"/>
                <a:gd name="T2" fmla="*/ 0 w 50"/>
                <a:gd name="T3" fmla="*/ 2 h 3"/>
                <a:gd name="T4" fmla="*/ 50 w 50"/>
                <a:gd name="T5" fmla="*/ 3 h 3"/>
                <a:gd name="T6" fmla="*/ 0 w 50"/>
                <a:gd name="T7" fmla="*/ 2 h 3"/>
              </a:gdLst>
              <a:ahLst/>
              <a:cxnLst>
                <a:cxn ang="0">
                  <a:pos x="T0" y="T1"/>
                </a:cxn>
                <a:cxn ang="0">
                  <a:pos x="T2" y="T3"/>
                </a:cxn>
                <a:cxn ang="0">
                  <a:pos x="T4" y="T5"/>
                </a:cxn>
                <a:cxn ang="0">
                  <a:pos x="T6" y="T7"/>
                </a:cxn>
              </a:cxnLst>
              <a:rect l="0" t="0" r="r" b="b"/>
              <a:pathLst>
                <a:path w="50" h="3">
                  <a:moveTo>
                    <a:pt x="0" y="2"/>
                  </a:moveTo>
                  <a:lnTo>
                    <a:pt x="0" y="2"/>
                  </a:lnTo>
                  <a:cubicBezTo>
                    <a:pt x="6" y="3"/>
                    <a:pt x="37" y="2"/>
                    <a:pt x="50" y="3"/>
                  </a:cubicBezTo>
                  <a:cubicBezTo>
                    <a:pt x="32" y="2"/>
                    <a:pt x="17"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8" name="Freeform 87"/>
            <p:cNvSpPr>
              <a:spLocks/>
            </p:cNvSpPr>
            <p:nvPr/>
          </p:nvSpPr>
          <p:spPr bwMode="invGray">
            <a:xfrm>
              <a:off x="6091238" y="2722563"/>
              <a:ext cx="95250" cy="7937"/>
            </a:xfrm>
            <a:custGeom>
              <a:avLst/>
              <a:gdLst>
                <a:gd name="T0" fmla="*/ 0 w 49"/>
                <a:gd name="T1" fmla="*/ 1 h 4"/>
                <a:gd name="T2" fmla="*/ 0 w 49"/>
                <a:gd name="T3" fmla="*/ 1 h 4"/>
                <a:gd name="T4" fmla="*/ 18 w 49"/>
                <a:gd name="T5" fmla="*/ 4 h 4"/>
                <a:gd name="T6" fmla="*/ 0 w 49"/>
                <a:gd name="T7" fmla="*/ 1 h 4"/>
              </a:gdLst>
              <a:ahLst/>
              <a:cxnLst>
                <a:cxn ang="0">
                  <a:pos x="T0" y="T1"/>
                </a:cxn>
                <a:cxn ang="0">
                  <a:pos x="T2" y="T3"/>
                </a:cxn>
                <a:cxn ang="0">
                  <a:pos x="T4" y="T5"/>
                </a:cxn>
                <a:cxn ang="0">
                  <a:pos x="T6" y="T7"/>
                </a:cxn>
              </a:cxnLst>
              <a:rect l="0" t="0" r="r" b="b"/>
              <a:pathLst>
                <a:path w="49" h="4">
                  <a:moveTo>
                    <a:pt x="0" y="1"/>
                  </a:moveTo>
                  <a:lnTo>
                    <a:pt x="0" y="1"/>
                  </a:lnTo>
                  <a:cubicBezTo>
                    <a:pt x="10" y="2"/>
                    <a:pt x="24" y="2"/>
                    <a:pt x="18" y="4"/>
                  </a:cubicBezTo>
                  <a:cubicBezTo>
                    <a:pt x="31" y="3"/>
                    <a:pt x="4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9" name="Freeform 88"/>
            <p:cNvSpPr>
              <a:spLocks/>
            </p:cNvSpPr>
            <p:nvPr/>
          </p:nvSpPr>
          <p:spPr bwMode="invGray">
            <a:xfrm>
              <a:off x="6559550" y="2773363"/>
              <a:ext cx="80963" cy="3175"/>
            </a:xfrm>
            <a:custGeom>
              <a:avLst/>
              <a:gdLst>
                <a:gd name="T0" fmla="*/ 0 w 42"/>
                <a:gd name="T1" fmla="*/ 1 h 1"/>
                <a:gd name="T2" fmla="*/ 0 w 42"/>
                <a:gd name="T3" fmla="*/ 1 h 1"/>
                <a:gd name="T4" fmla="*/ 8 w 42"/>
                <a:gd name="T5" fmla="*/ 1 h 1"/>
                <a:gd name="T6" fmla="*/ 42 w 42"/>
                <a:gd name="T7" fmla="*/ 0 h 1"/>
                <a:gd name="T8" fmla="*/ 0 w 42"/>
                <a:gd name="T9" fmla="*/ 1 h 1"/>
              </a:gdLst>
              <a:ahLst/>
              <a:cxnLst>
                <a:cxn ang="0">
                  <a:pos x="T0" y="T1"/>
                </a:cxn>
                <a:cxn ang="0">
                  <a:pos x="T2" y="T3"/>
                </a:cxn>
                <a:cxn ang="0">
                  <a:pos x="T4" y="T5"/>
                </a:cxn>
                <a:cxn ang="0">
                  <a:pos x="T6" y="T7"/>
                </a:cxn>
                <a:cxn ang="0">
                  <a:pos x="T8" y="T9"/>
                </a:cxn>
              </a:cxnLst>
              <a:rect l="0" t="0" r="r" b="b"/>
              <a:pathLst>
                <a:path w="42" h="1">
                  <a:moveTo>
                    <a:pt x="0" y="1"/>
                  </a:moveTo>
                  <a:lnTo>
                    <a:pt x="0" y="1"/>
                  </a:lnTo>
                  <a:lnTo>
                    <a:pt x="8" y="1"/>
                  </a:lnTo>
                  <a:lnTo>
                    <a:pt x="42"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0" name="Freeform 89"/>
            <p:cNvSpPr>
              <a:spLocks/>
            </p:cNvSpPr>
            <p:nvPr/>
          </p:nvSpPr>
          <p:spPr bwMode="invGray">
            <a:xfrm>
              <a:off x="6640513" y="2806700"/>
              <a:ext cx="227013" cy="15875"/>
            </a:xfrm>
            <a:custGeom>
              <a:avLst/>
              <a:gdLst>
                <a:gd name="T0" fmla="*/ 80 w 118"/>
                <a:gd name="T1" fmla="*/ 7 h 7"/>
                <a:gd name="T2" fmla="*/ 80 w 118"/>
                <a:gd name="T3" fmla="*/ 7 h 7"/>
                <a:gd name="T4" fmla="*/ 85 w 118"/>
                <a:gd name="T5" fmla="*/ 1 h 7"/>
                <a:gd name="T6" fmla="*/ 29 w 118"/>
                <a:gd name="T7" fmla="*/ 4 h 7"/>
                <a:gd name="T8" fmla="*/ 80 w 118"/>
                <a:gd name="T9" fmla="*/ 7 h 7"/>
              </a:gdLst>
              <a:ahLst/>
              <a:cxnLst>
                <a:cxn ang="0">
                  <a:pos x="T0" y="T1"/>
                </a:cxn>
                <a:cxn ang="0">
                  <a:pos x="T2" y="T3"/>
                </a:cxn>
                <a:cxn ang="0">
                  <a:pos x="T4" y="T5"/>
                </a:cxn>
                <a:cxn ang="0">
                  <a:pos x="T6" y="T7"/>
                </a:cxn>
                <a:cxn ang="0">
                  <a:pos x="T8" y="T9"/>
                </a:cxn>
              </a:cxnLst>
              <a:rect l="0" t="0" r="r" b="b"/>
              <a:pathLst>
                <a:path w="118" h="7">
                  <a:moveTo>
                    <a:pt x="80" y="7"/>
                  </a:moveTo>
                  <a:lnTo>
                    <a:pt x="80" y="7"/>
                  </a:lnTo>
                  <a:cubicBezTo>
                    <a:pt x="118" y="5"/>
                    <a:pt x="19" y="3"/>
                    <a:pt x="85" y="1"/>
                  </a:cubicBezTo>
                  <a:cubicBezTo>
                    <a:pt x="0" y="0"/>
                    <a:pt x="92" y="4"/>
                    <a:pt x="29" y="4"/>
                  </a:cubicBezTo>
                  <a:cubicBezTo>
                    <a:pt x="66" y="4"/>
                    <a:pt x="84" y="6"/>
                    <a:pt x="80"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1" name="Freeform 90"/>
            <p:cNvSpPr>
              <a:spLocks/>
            </p:cNvSpPr>
            <p:nvPr/>
          </p:nvSpPr>
          <p:spPr bwMode="invGray">
            <a:xfrm>
              <a:off x="6661150" y="2814638"/>
              <a:ext cx="34925" cy="1587"/>
            </a:xfrm>
            <a:custGeom>
              <a:avLst/>
              <a:gdLst>
                <a:gd name="T0" fmla="*/ 18 w 18"/>
                <a:gd name="T1" fmla="*/ 1 h 1"/>
                <a:gd name="T2" fmla="*/ 18 w 18"/>
                <a:gd name="T3" fmla="*/ 1 h 1"/>
                <a:gd name="T4" fmla="*/ 0 w 18"/>
                <a:gd name="T5" fmla="*/ 0 h 1"/>
                <a:gd name="T6" fmla="*/ 18 w 18"/>
                <a:gd name="T7" fmla="*/ 1 h 1"/>
              </a:gdLst>
              <a:ahLst/>
              <a:cxnLst>
                <a:cxn ang="0">
                  <a:pos x="T0" y="T1"/>
                </a:cxn>
                <a:cxn ang="0">
                  <a:pos x="T2" y="T3"/>
                </a:cxn>
                <a:cxn ang="0">
                  <a:pos x="T4" y="T5"/>
                </a:cxn>
                <a:cxn ang="0">
                  <a:pos x="T6" y="T7"/>
                </a:cxn>
              </a:cxnLst>
              <a:rect l="0" t="0" r="r" b="b"/>
              <a:pathLst>
                <a:path w="18" h="1">
                  <a:moveTo>
                    <a:pt x="18" y="1"/>
                  </a:moveTo>
                  <a:lnTo>
                    <a:pt x="18" y="1"/>
                  </a:lnTo>
                  <a:lnTo>
                    <a:pt x="0" y="0"/>
                  </a:lnTo>
                  <a:lnTo>
                    <a:pt x="18"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2" name="Freeform 91"/>
            <p:cNvSpPr>
              <a:spLocks/>
            </p:cNvSpPr>
            <p:nvPr/>
          </p:nvSpPr>
          <p:spPr bwMode="invGray">
            <a:xfrm>
              <a:off x="5661025" y="2789238"/>
              <a:ext cx="23813" cy="1587"/>
            </a:xfrm>
            <a:custGeom>
              <a:avLst/>
              <a:gdLst>
                <a:gd name="T0" fmla="*/ 0 w 13"/>
                <a:gd name="T1" fmla="*/ 1 h 1"/>
                <a:gd name="T2" fmla="*/ 0 w 13"/>
                <a:gd name="T3" fmla="*/ 1 h 1"/>
                <a:gd name="T4" fmla="*/ 13 w 13"/>
                <a:gd name="T5" fmla="*/ 0 h 1"/>
                <a:gd name="T6" fmla="*/ 0 w 13"/>
                <a:gd name="T7" fmla="*/ 1 h 1"/>
              </a:gdLst>
              <a:ahLst/>
              <a:cxnLst>
                <a:cxn ang="0">
                  <a:pos x="T0" y="T1"/>
                </a:cxn>
                <a:cxn ang="0">
                  <a:pos x="T2" y="T3"/>
                </a:cxn>
                <a:cxn ang="0">
                  <a:pos x="T4" y="T5"/>
                </a:cxn>
                <a:cxn ang="0">
                  <a:pos x="T6" y="T7"/>
                </a:cxn>
              </a:cxnLst>
              <a:rect l="0" t="0" r="r" b="b"/>
              <a:pathLst>
                <a:path w="13" h="1">
                  <a:moveTo>
                    <a:pt x="0" y="1"/>
                  </a:moveTo>
                  <a:lnTo>
                    <a:pt x="0" y="1"/>
                  </a:lnTo>
                  <a:lnTo>
                    <a:pt x="13"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3" name="Freeform 92"/>
            <p:cNvSpPr>
              <a:spLocks/>
            </p:cNvSpPr>
            <p:nvPr/>
          </p:nvSpPr>
          <p:spPr bwMode="invGray">
            <a:xfrm>
              <a:off x="6162675" y="2814638"/>
              <a:ext cx="258763" cy="7937"/>
            </a:xfrm>
            <a:custGeom>
              <a:avLst/>
              <a:gdLst>
                <a:gd name="T0" fmla="*/ 77 w 135"/>
                <a:gd name="T1" fmla="*/ 2 h 4"/>
                <a:gd name="T2" fmla="*/ 77 w 135"/>
                <a:gd name="T3" fmla="*/ 2 h 4"/>
                <a:gd name="T4" fmla="*/ 135 w 135"/>
                <a:gd name="T5" fmla="*/ 0 h 4"/>
                <a:gd name="T6" fmla="*/ 6 w 135"/>
                <a:gd name="T7" fmla="*/ 4 h 4"/>
                <a:gd name="T8" fmla="*/ 90 w 135"/>
                <a:gd name="T9" fmla="*/ 3 h 4"/>
                <a:gd name="T10" fmla="*/ 77 w 135"/>
                <a:gd name="T11" fmla="*/ 2 h 4"/>
              </a:gdLst>
              <a:ahLst/>
              <a:cxnLst>
                <a:cxn ang="0">
                  <a:pos x="T0" y="T1"/>
                </a:cxn>
                <a:cxn ang="0">
                  <a:pos x="T2" y="T3"/>
                </a:cxn>
                <a:cxn ang="0">
                  <a:pos x="T4" y="T5"/>
                </a:cxn>
                <a:cxn ang="0">
                  <a:pos x="T6" y="T7"/>
                </a:cxn>
                <a:cxn ang="0">
                  <a:pos x="T8" y="T9"/>
                </a:cxn>
                <a:cxn ang="0">
                  <a:pos x="T10" y="T11"/>
                </a:cxn>
              </a:cxnLst>
              <a:rect l="0" t="0" r="r" b="b"/>
              <a:pathLst>
                <a:path w="135" h="4">
                  <a:moveTo>
                    <a:pt x="77" y="2"/>
                  </a:moveTo>
                  <a:lnTo>
                    <a:pt x="77" y="2"/>
                  </a:lnTo>
                  <a:lnTo>
                    <a:pt x="135" y="0"/>
                  </a:lnTo>
                  <a:cubicBezTo>
                    <a:pt x="96" y="1"/>
                    <a:pt x="0" y="1"/>
                    <a:pt x="6" y="4"/>
                  </a:cubicBezTo>
                  <a:cubicBezTo>
                    <a:pt x="37" y="4"/>
                    <a:pt x="75" y="4"/>
                    <a:pt x="90" y="3"/>
                  </a:cubicBezTo>
                  <a:lnTo>
                    <a:pt x="77"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4" name="Freeform 93"/>
            <p:cNvSpPr>
              <a:spLocks/>
            </p:cNvSpPr>
            <p:nvPr/>
          </p:nvSpPr>
          <p:spPr bwMode="invGray">
            <a:xfrm>
              <a:off x="5019675" y="2713038"/>
              <a:ext cx="73025" cy="4762"/>
            </a:xfrm>
            <a:custGeom>
              <a:avLst/>
              <a:gdLst>
                <a:gd name="T0" fmla="*/ 13 w 38"/>
                <a:gd name="T1" fmla="*/ 1 h 2"/>
                <a:gd name="T2" fmla="*/ 13 w 38"/>
                <a:gd name="T3" fmla="*/ 1 h 2"/>
                <a:gd name="T4" fmla="*/ 38 w 38"/>
                <a:gd name="T5" fmla="*/ 0 h 2"/>
                <a:gd name="T6" fmla="*/ 7 w 38"/>
                <a:gd name="T7" fmla="*/ 0 h 2"/>
                <a:gd name="T8" fmla="*/ 13 w 38"/>
                <a:gd name="T9" fmla="*/ 1 h 2"/>
              </a:gdLst>
              <a:ahLst/>
              <a:cxnLst>
                <a:cxn ang="0">
                  <a:pos x="T0" y="T1"/>
                </a:cxn>
                <a:cxn ang="0">
                  <a:pos x="T2" y="T3"/>
                </a:cxn>
                <a:cxn ang="0">
                  <a:pos x="T4" y="T5"/>
                </a:cxn>
                <a:cxn ang="0">
                  <a:pos x="T6" y="T7"/>
                </a:cxn>
                <a:cxn ang="0">
                  <a:pos x="T8" y="T9"/>
                </a:cxn>
              </a:cxnLst>
              <a:rect l="0" t="0" r="r" b="b"/>
              <a:pathLst>
                <a:path w="38" h="2">
                  <a:moveTo>
                    <a:pt x="13" y="1"/>
                  </a:moveTo>
                  <a:lnTo>
                    <a:pt x="13" y="1"/>
                  </a:lnTo>
                  <a:lnTo>
                    <a:pt x="38" y="0"/>
                  </a:lnTo>
                  <a:lnTo>
                    <a:pt x="7" y="0"/>
                  </a:lnTo>
                  <a:cubicBezTo>
                    <a:pt x="16" y="0"/>
                    <a:pt x="0" y="2"/>
                    <a:pt x="1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5" name="Freeform 94"/>
            <p:cNvSpPr>
              <a:spLocks/>
            </p:cNvSpPr>
            <p:nvPr/>
          </p:nvSpPr>
          <p:spPr bwMode="invGray">
            <a:xfrm>
              <a:off x="5021263" y="2713038"/>
              <a:ext cx="11113" cy="0"/>
            </a:xfrm>
            <a:custGeom>
              <a:avLst/>
              <a:gdLst>
                <a:gd name="T0" fmla="*/ 0 w 6"/>
                <a:gd name="T1" fmla="*/ 0 w 6"/>
                <a:gd name="T2" fmla="*/ 6 w 6"/>
                <a:gd name="T3" fmla="*/ 0 w 6"/>
              </a:gdLst>
              <a:ahLst/>
              <a:cxnLst>
                <a:cxn ang="0">
                  <a:pos x="T0" y="0"/>
                </a:cxn>
                <a:cxn ang="0">
                  <a:pos x="T1" y="0"/>
                </a:cxn>
                <a:cxn ang="0">
                  <a:pos x="T2" y="0"/>
                </a:cxn>
                <a:cxn ang="0">
                  <a:pos x="T3" y="0"/>
                </a:cxn>
              </a:cxnLst>
              <a:rect l="0" t="0" r="r" b="b"/>
              <a:pathLst>
                <a:path w="6">
                  <a:moveTo>
                    <a:pt x="0" y="0"/>
                  </a:moveTo>
                  <a:lnTo>
                    <a:pt x="0" y="0"/>
                  </a:lnTo>
                  <a:lnTo>
                    <a:pt x="6"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6" name="Freeform 95"/>
            <p:cNvSpPr>
              <a:spLocks/>
            </p:cNvSpPr>
            <p:nvPr/>
          </p:nvSpPr>
          <p:spPr bwMode="invGray">
            <a:xfrm>
              <a:off x="5864225" y="2784475"/>
              <a:ext cx="101600" cy="4762"/>
            </a:xfrm>
            <a:custGeom>
              <a:avLst/>
              <a:gdLst>
                <a:gd name="T0" fmla="*/ 3 w 53"/>
                <a:gd name="T1" fmla="*/ 2 h 2"/>
                <a:gd name="T2" fmla="*/ 3 w 53"/>
                <a:gd name="T3" fmla="*/ 2 h 2"/>
                <a:gd name="T4" fmla="*/ 53 w 53"/>
                <a:gd name="T5" fmla="*/ 1 h 2"/>
                <a:gd name="T6" fmla="*/ 3 w 53"/>
                <a:gd name="T7" fmla="*/ 2 h 2"/>
              </a:gdLst>
              <a:ahLst/>
              <a:cxnLst>
                <a:cxn ang="0">
                  <a:pos x="T0" y="T1"/>
                </a:cxn>
                <a:cxn ang="0">
                  <a:pos x="T2" y="T3"/>
                </a:cxn>
                <a:cxn ang="0">
                  <a:pos x="T4" y="T5"/>
                </a:cxn>
                <a:cxn ang="0">
                  <a:pos x="T6" y="T7"/>
                </a:cxn>
              </a:cxnLst>
              <a:rect l="0" t="0" r="r" b="b"/>
              <a:pathLst>
                <a:path w="53" h="2">
                  <a:moveTo>
                    <a:pt x="3" y="2"/>
                  </a:moveTo>
                  <a:lnTo>
                    <a:pt x="3" y="2"/>
                  </a:lnTo>
                  <a:cubicBezTo>
                    <a:pt x="21" y="2"/>
                    <a:pt x="36" y="2"/>
                    <a:pt x="53" y="1"/>
                  </a:cubicBezTo>
                  <a:cubicBezTo>
                    <a:pt x="46" y="1"/>
                    <a:pt x="0" y="0"/>
                    <a:pt x="3"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7" name="Freeform 96"/>
            <p:cNvSpPr>
              <a:spLocks/>
            </p:cNvSpPr>
            <p:nvPr/>
          </p:nvSpPr>
          <p:spPr bwMode="invGray">
            <a:xfrm>
              <a:off x="4703763" y="2722563"/>
              <a:ext cx="84138" cy="1587"/>
            </a:xfrm>
            <a:custGeom>
              <a:avLst/>
              <a:gdLst>
                <a:gd name="T0" fmla="*/ 3 w 44"/>
                <a:gd name="T1" fmla="*/ 1 h 1"/>
                <a:gd name="T2" fmla="*/ 3 w 44"/>
                <a:gd name="T3" fmla="*/ 1 h 1"/>
                <a:gd name="T4" fmla="*/ 44 w 44"/>
                <a:gd name="T5" fmla="*/ 0 h 1"/>
                <a:gd name="T6" fmla="*/ 0 w 44"/>
                <a:gd name="T7" fmla="*/ 0 h 1"/>
                <a:gd name="T8" fmla="*/ 3 w 44"/>
                <a:gd name="T9" fmla="*/ 1 h 1"/>
              </a:gdLst>
              <a:ahLst/>
              <a:cxnLst>
                <a:cxn ang="0">
                  <a:pos x="T0" y="T1"/>
                </a:cxn>
                <a:cxn ang="0">
                  <a:pos x="T2" y="T3"/>
                </a:cxn>
                <a:cxn ang="0">
                  <a:pos x="T4" y="T5"/>
                </a:cxn>
                <a:cxn ang="0">
                  <a:pos x="T6" y="T7"/>
                </a:cxn>
                <a:cxn ang="0">
                  <a:pos x="T8" y="T9"/>
                </a:cxn>
              </a:cxnLst>
              <a:rect l="0" t="0" r="r" b="b"/>
              <a:pathLst>
                <a:path w="44" h="1">
                  <a:moveTo>
                    <a:pt x="3" y="1"/>
                  </a:moveTo>
                  <a:lnTo>
                    <a:pt x="3" y="1"/>
                  </a:lnTo>
                  <a:lnTo>
                    <a:pt x="44" y="0"/>
                  </a:lnTo>
                  <a:lnTo>
                    <a:pt x="0" y="0"/>
                  </a:lnTo>
                  <a:lnTo>
                    <a:pt x="3"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8" name="Freeform 97"/>
            <p:cNvSpPr>
              <a:spLocks/>
            </p:cNvSpPr>
            <p:nvPr/>
          </p:nvSpPr>
          <p:spPr bwMode="invGray">
            <a:xfrm>
              <a:off x="4264025" y="2713038"/>
              <a:ext cx="77788" cy="4762"/>
            </a:xfrm>
            <a:custGeom>
              <a:avLst/>
              <a:gdLst>
                <a:gd name="T0" fmla="*/ 41 w 41"/>
                <a:gd name="T1" fmla="*/ 1 h 2"/>
                <a:gd name="T2" fmla="*/ 41 w 41"/>
                <a:gd name="T3" fmla="*/ 1 h 2"/>
                <a:gd name="T4" fmla="*/ 34 w 41"/>
                <a:gd name="T5" fmla="*/ 0 h 2"/>
                <a:gd name="T6" fmla="*/ 0 w 41"/>
                <a:gd name="T7" fmla="*/ 1 h 2"/>
                <a:gd name="T8" fmla="*/ 7 w 41"/>
                <a:gd name="T9" fmla="*/ 2 h 2"/>
                <a:gd name="T10" fmla="*/ 41 w 41"/>
                <a:gd name="T11" fmla="*/ 1 h 2"/>
              </a:gdLst>
              <a:ahLst/>
              <a:cxnLst>
                <a:cxn ang="0">
                  <a:pos x="T0" y="T1"/>
                </a:cxn>
                <a:cxn ang="0">
                  <a:pos x="T2" y="T3"/>
                </a:cxn>
                <a:cxn ang="0">
                  <a:pos x="T4" y="T5"/>
                </a:cxn>
                <a:cxn ang="0">
                  <a:pos x="T6" y="T7"/>
                </a:cxn>
                <a:cxn ang="0">
                  <a:pos x="T8" y="T9"/>
                </a:cxn>
                <a:cxn ang="0">
                  <a:pos x="T10" y="T11"/>
                </a:cxn>
              </a:cxnLst>
              <a:rect l="0" t="0" r="r" b="b"/>
              <a:pathLst>
                <a:path w="41" h="2">
                  <a:moveTo>
                    <a:pt x="41" y="1"/>
                  </a:moveTo>
                  <a:lnTo>
                    <a:pt x="41" y="1"/>
                  </a:lnTo>
                  <a:lnTo>
                    <a:pt x="34" y="0"/>
                  </a:lnTo>
                  <a:lnTo>
                    <a:pt x="0" y="1"/>
                  </a:lnTo>
                  <a:lnTo>
                    <a:pt x="7" y="2"/>
                  </a:lnTo>
                  <a:lnTo>
                    <a:pt x="4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9" name="Freeform 98"/>
            <p:cNvSpPr>
              <a:spLocks/>
            </p:cNvSpPr>
            <p:nvPr/>
          </p:nvSpPr>
          <p:spPr bwMode="invGray">
            <a:xfrm>
              <a:off x="4800600" y="2822575"/>
              <a:ext cx="117475" cy="7937"/>
            </a:xfrm>
            <a:custGeom>
              <a:avLst/>
              <a:gdLst>
                <a:gd name="T0" fmla="*/ 11 w 61"/>
                <a:gd name="T1" fmla="*/ 2 h 3"/>
                <a:gd name="T2" fmla="*/ 11 w 61"/>
                <a:gd name="T3" fmla="*/ 2 h 3"/>
                <a:gd name="T4" fmla="*/ 54 w 61"/>
                <a:gd name="T5" fmla="*/ 0 h 3"/>
                <a:gd name="T6" fmla="*/ 0 w 61"/>
                <a:gd name="T7" fmla="*/ 0 h 3"/>
                <a:gd name="T8" fmla="*/ 46 w 61"/>
                <a:gd name="T9" fmla="*/ 0 h 3"/>
                <a:gd name="T10" fmla="*/ 11 w 61"/>
                <a:gd name="T11" fmla="*/ 2 h 3"/>
              </a:gdLst>
              <a:ahLst/>
              <a:cxnLst>
                <a:cxn ang="0">
                  <a:pos x="T0" y="T1"/>
                </a:cxn>
                <a:cxn ang="0">
                  <a:pos x="T2" y="T3"/>
                </a:cxn>
                <a:cxn ang="0">
                  <a:pos x="T4" y="T5"/>
                </a:cxn>
                <a:cxn ang="0">
                  <a:pos x="T6" y="T7"/>
                </a:cxn>
                <a:cxn ang="0">
                  <a:pos x="T8" y="T9"/>
                </a:cxn>
                <a:cxn ang="0">
                  <a:pos x="T10" y="T11"/>
                </a:cxn>
              </a:cxnLst>
              <a:rect l="0" t="0" r="r" b="b"/>
              <a:pathLst>
                <a:path w="61" h="3">
                  <a:moveTo>
                    <a:pt x="11" y="2"/>
                  </a:moveTo>
                  <a:lnTo>
                    <a:pt x="11" y="2"/>
                  </a:lnTo>
                  <a:cubicBezTo>
                    <a:pt x="39" y="3"/>
                    <a:pt x="61" y="0"/>
                    <a:pt x="54" y="0"/>
                  </a:cubicBezTo>
                  <a:lnTo>
                    <a:pt x="0" y="0"/>
                  </a:lnTo>
                  <a:cubicBezTo>
                    <a:pt x="13" y="2"/>
                    <a:pt x="15" y="0"/>
                    <a:pt x="46" y="0"/>
                  </a:cubicBezTo>
                  <a:lnTo>
                    <a:pt x="11"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0" name="Freeform 99"/>
            <p:cNvSpPr>
              <a:spLocks/>
            </p:cNvSpPr>
            <p:nvPr/>
          </p:nvSpPr>
          <p:spPr bwMode="invGray">
            <a:xfrm>
              <a:off x="187325" y="2714625"/>
              <a:ext cx="1925638" cy="31750"/>
            </a:xfrm>
            <a:custGeom>
              <a:avLst/>
              <a:gdLst>
                <a:gd name="T0" fmla="*/ 746 w 1004"/>
                <a:gd name="T1" fmla="*/ 6 h 14"/>
                <a:gd name="T2" fmla="*/ 746 w 1004"/>
                <a:gd name="T3" fmla="*/ 6 h 14"/>
                <a:gd name="T4" fmla="*/ 820 w 1004"/>
                <a:gd name="T5" fmla="*/ 7 h 14"/>
                <a:gd name="T6" fmla="*/ 800 w 1004"/>
                <a:gd name="T7" fmla="*/ 8 h 14"/>
                <a:gd name="T8" fmla="*/ 847 w 1004"/>
                <a:gd name="T9" fmla="*/ 5 h 14"/>
                <a:gd name="T10" fmla="*/ 769 w 1004"/>
                <a:gd name="T11" fmla="*/ 11 h 14"/>
                <a:gd name="T12" fmla="*/ 918 w 1004"/>
                <a:gd name="T13" fmla="*/ 9 h 14"/>
                <a:gd name="T14" fmla="*/ 876 w 1004"/>
                <a:gd name="T15" fmla="*/ 7 h 14"/>
                <a:gd name="T16" fmla="*/ 981 w 1004"/>
                <a:gd name="T17" fmla="*/ 5 h 14"/>
                <a:gd name="T18" fmla="*/ 989 w 1004"/>
                <a:gd name="T19" fmla="*/ 2 h 14"/>
                <a:gd name="T20" fmla="*/ 997 w 1004"/>
                <a:gd name="T21" fmla="*/ 2 h 14"/>
                <a:gd name="T22" fmla="*/ 1004 w 1004"/>
                <a:gd name="T23" fmla="*/ 2 h 14"/>
                <a:gd name="T24" fmla="*/ 999 w 1004"/>
                <a:gd name="T25" fmla="*/ 2 h 14"/>
                <a:gd name="T26" fmla="*/ 994 w 1004"/>
                <a:gd name="T27" fmla="*/ 1 h 14"/>
                <a:gd name="T28" fmla="*/ 904 w 1004"/>
                <a:gd name="T29" fmla="*/ 0 h 14"/>
                <a:gd name="T30" fmla="*/ 791 w 1004"/>
                <a:gd name="T31" fmla="*/ 2 h 14"/>
                <a:gd name="T32" fmla="*/ 756 w 1004"/>
                <a:gd name="T33" fmla="*/ 2 h 14"/>
                <a:gd name="T34" fmla="*/ 743 w 1004"/>
                <a:gd name="T35" fmla="*/ 2 h 14"/>
                <a:gd name="T36" fmla="*/ 764 w 1004"/>
                <a:gd name="T37" fmla="*/ 1 h 14"/>
                <a:gd name="T38" fmla="*/ 697 w 1004"/>
                <a:gd name="T39" fmla="*/ 2 h 14"/>
                <a:gd name="T40" fmla="*/ 570 w 1004"/>
                <a:gd name="T41" fmla="*/ 3 h 14"/>
                <a:gd name="T42" fmla="*/ 559 w 1004"/>
                <a:gd name="T43" fmla="*/ 2 h 14"/>
                <a:gd name="T44" fmla="*/ 554 w 1004"/>
                <a:gd name="T45" fmla="*/ 3 h 14"/>
                <a:gd name="T46" fmla="*/ 0 w 1004"/>
                <a:gd name="T47" fmla="*/ 4 h 14"/>
                <a:gd name="T48" fmla="*/ 79 w 1004"/>
                <a:gd name="T49" fmla="*/ 5 h 14"/>
                <a:gd name="T50" fmla="*/ 113 w 1004"/>
                <a:gd name="T51" fmla="*/ 8 h 14"/>
                <a:gd name="T52" fmla="*/ 49 w 1004"/>
                <a:gd name="T53" fmla="*/ 8 h 14"/>
                <a:gd name="T54" fmla="*/ 64 w 1004"/>
                <a:gd name="T55" fmla="*/ 12 h 14"/>
                <a:gd name="T56" fmla="*/ 213 w 1004"/>
                <a:gd name="T57" fmla="*/ 8 h 14"/>
                <a:gd name="T58" fmla="*/ 234 w 1004"/>
                <a:gd name="T59" fmla="*/ 11 h 14"/>
                <a:gd name="T60" fmla="*/ 223 w 1004"/>
                <a:gd name="T61" fmla="*/ 11 h 14"/>
                <a:gd name="T62" fmla="*/ 324 w 1004"/>
                <a:gd name="T63" fmla="*/ 10 h 14"/>
                <a:gd name="T64" fmla="*/ 322 w 1004"/>
                <a:gd name="T65" fmla="*/ 12 h 14"/>
                <a:gd name="T66" fmla="*/ 454 w 1004"/>
                <a:gd name="T67" fmla="*/ 10 h 14"/>
                <a:gd name="T68" fmla="*/ 452 w 1004"/>
                <a:gd name="T69" fmla="*/ 11 h 14"/>
                <a:gd name="T70" fmla="*/ 620 w 1004"/>
                <a:gd name="T71" fmla="*/ 9 h 14"/>
                <a:gd name="T72" fmla="*/ 568 w 1004"/>
                <a:gd name="T73" fmla="*/ 11 h 14"/>
                <a:gd name="T74" fmla="*/ 643 w 1004"/>
                <a:gd name="T75" fmla="*/ 10 h 14"/>
                <a:gd name="T76" fmla="*/ 622 w 1004"/>
                <a:gd name="T77" fmla="*/ 12 h 14"/>
                <a:gd name="T78" fmla="*/ 758 w 1004"/>
                <a:gd name="T79" fmla="*/ 8 h 14"/>
                <a:gd name="T80" fmla="*/ 746 w 1004"/>
                <a:gd name="T81"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04" h="14">
                  <a:moveTo>
                    <a:pt x="746" y="6"/>
                  </a:moveTo>
                  <a:lnTo>
                    <a:pt x="746" y="6"/>
                  </a:lnTo>
                  <a:cubicBezTo>
                    <a:pt x="758" y="5"/>
                    <a:pt x="817" y="5"/>
                    <a:pt x="820" y="7"/>
                  </a:cubicBezTo>
                  <a:cubicBezTo>
                    <a:pt x="812" y="7"/>
                    <a:pt x="780" y="8"/>
                    <a:pt x="800" y="8"/>
                  </a:cubicBezTo>
                  <a:lnTo>
                    <a:pt x="847" y="5"/>
                  </a:lnTo>
                  <a:cubicBezTo>
                    <a:pt x="909" y="7"/>
                    <a:pt x="800" y="10"/>
                    <a:pt x="769" y="11"/>
                  </a:cubicBezTo>
                  <a:cubicBezTo>
                    <a:pt x="832" y="11"/>
                    <a:pt x="851" y="9"/>
                    <a:pt x="918" y="9"/>
                  </a:cubicBezTo>
                  <a:cubicBezTo>
                    <a:pt x="899" y="9"/>
                    <a:pt x="886" y="8"/>
                    <a:pt x="876" y="7"/>
                  </a:cubicBezTo>
                  <a:cubicBezTo>
                    <a:pt x="873" y="5"/>
                    <a:pt x="936" y="6"/>
                    <a:pt x="981" y="5"/>
                  </a:cubicBezTo>
                  <a:cubicBezTo>
                    <a:pt x="952" y="4"/>
                    <a:pt x="969" y="3"/>
                    <a:pt x="989" y="2"/>
                  </a:cubicBezTo>
                  <a:cubicBezTo>
                    <a:pt x="993" y="2"/>
                    <a:pt x="996" y="2"/>
                    <a:pt x="997" y="2"/>
                  </a:cubicBezTo>
                  <a:lnTo>
                    <a:pt x="1004" y="2"/>
                  </a:lnTo>
                  <a:lnTo>
                    <a:pt x="999" y="2"/>
                  </a:lnTo>
                  <a:cubicBezTo>
                    <a:pt x="999" y="1"/>
                    <a:pt x="998" y="1"/>
                    <a:pt x="994" y="1"/>
                  </a:cubicBezTo>
                  <a:cubicBezTo>
                    <a:pt x="957" y="1"/>
                    <a:pt x="928" y="0"/>
                    <a:pt x="904" y="0"/>
                  </a:cubicBezTo>
                  <a:cubicBezTo>
                    <a:pt x="928" y="3"/>
                    <a:pt x="822" y="1"/>
                    <a:pt x="791" y="2"/>
                  </a:cubicBezTo>
                  <a:lnTo>
                    <a:pt x="756" y="2"/>
                  </a:lnTo>
                  <a:lnTo>
                    <a:pt x="743" y="2"/>
                  </a:lnTo>
                  <a:cubicBezTo>
                    <a:pt x="740" y="2"/>
                    <a:pt x="744" y="1"/>
                    <a:pt x="764" y="1"/>
                  </a:cubicBezTo>
                  <a:cubicBezTo>
                    <a:pt x="747" y="1"/>
                    <a:pt x="692" y="1"/>
                    <a:pt x="697" y="2"/>
                  </a:cubicBezTo>
                  <a:lnTo>
                    <a:pt x="570" y="3"/>
                  </a:lnTo>
                  <a:cubicBezTo>
                    <a:pt x="566" y="3"/>
                    <a:pt x="562" y="2"/>
                    <a:pt x="559" y="2"/>
                  </a:cubicBezTo>
                  <a:cubicBezTo>
                    <a:pt x="554" y="2"/>
                    <a:pt x="554" y="3"/>
                    <a:pt x="554" y="3"/>
                  </a:cubicBezTo>
                  <a:lnTo>
                    <a:pt x="0" y="4"/>
                  </a:lnTo>
                  <a:lnTo>
                    <a:pt x="79" y="5"/>
                  </a:lnTo>
                  <a:cubicBezTo>
                    <a:pt x="37" y="8"/>
                    <a:pt x="125" y="6"/>
                    <a:pt x="113" y="8"/>
                  </a:cubicBezTo>
                  <a:cubicBezTo>
                    <a:pt x="94" y="9"/>
                    <a:pt x="66" y="9"/>
                    <a:pt x="49" y="8"/>
                  </a:cubicBezTo>
                  <a:cubicBezTo>
                    <a:pt x="43" y="9"/>
                    <a:pt x="67" y="10"/>
                    <a:pt x="64" y="12"/>
                  </a:cubicBezTo>
                  <a:cubicBezTo>
                    <a:pt x="134" y="13"/>
                    <a:pt x="145" y="7"/>
                    <a:pt x="213" y="8"/>
                  </a:cubicBezTo>
                  <a:cubicBezTo>
                    <a:pt x="210" y="10"/>
                    <a:pt x="189" y="11"/>
                    <a:pt x="234" y="11"/>
                  </a:cubicBezTo>
                  <a:lnTo>
                    <a:pt x="223" y="11"/>
                  </a:lnTo>
                  <a:cubicBezTo>
                    <a:pt x="294" y="9"/>
                    <a:pt x="278" y="14"/>
                    <a:pt x="324" y="10"/>
                  </a:cubicBezTo>
                  <a:lnTo>
                    <a:pt x="322" y="12"/>
                  </a:lnTo>
                  <a:cubicBezTo>
                    <a:pt x="355" y="11"/>
                    <a:pt x="418" y="11"/>
                    <a:pt x="454" y="10"/>
                  </a:cubicBezTo>
                  <a:lnTo>
                    <a:pt x="452" y="11"/>
                  </a:lnTo>
                  <a:cubicBezTo>
                    <a:pt x="551" y="8"/>
                    <a:pt x="508" y="10"/>
                    <a:pt x="620" y="9"/>
                  </a:cubicBezTo>
                  <a:lnTo>
                    <a:pt x="568" y="11"/>
                  </a:lnTo>
                  <a:cubicBezTo>
                    <a:pt x="607" y="12"/>
                    <a:pt x="616" y="10"/>
                    <a:pt x="643" y="10"/>
                  </a:cubicBezTo>
                  <a:cubicBezTo>
                    <a:pt x="641" y="10"/>
                    <a:pt x="648" y="12"/>
                    <a:pt x="622" y="12"/>
                  </a:cubicBezTo>
                  <a:lnTo>
                    <a:pt x="758" y="8"/>
                  </a:lnTo>
                  <a:cubicBezTo>
                    <a:pt x="790" y="7"/>
                    <a:pt x="751" y="7"/>
                    <a:pt x="746"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1" name="Freeform 100"/>
            <p:cNvSpPr>
              <a:spLocks/>
            </p:cNvSpPr>
            <p:nvPr/>
          </p:nvSpPr>
          <p:spPr bwMode="invGray">
            <a:xfrm>
              <a:off x="1947862" y="2735263"/>
              <a:ext cx="47625" cy="0"/>
            </a:xfrm>
            <a:custGeom>
              <a:avLst/>
              <a:gdLst>
                <a:gd name="T0" fmla="*/ 0 w 25"/>
                <a:gd name="T1" fmla="*/ 0 w 25"/>
                <a:gd name="T2" fmla="*/ 25 w 25"/>
                <a:gd name="T3" fmla="*/ 0 w 25"/>
              </a:gdLst>
              <a:ahLst/>
              <a:cxnLst>
                <a:cxn ang="0">
                  <a:pos x="T0" y="0"/>
                </a:cxn>
                <a:cxn ang="0">
                  <a:pos x="T1" y="0"/>
                </a:cxn>
                <a:cxn ang="0">
                  <a:pos x="T2" y="0"/>
                </a:cxn>
                <a:cxn ang="0">
                  <a:pos x="T3" y="0"/>
                </a:cxn>
              </a:cxnLst>
              <a:rect l="0" t="0" r="r" b="b"/>
              <a:pathLst>
                <a:path w="25">
                  <a:moveTo>
                    <a:pt x="0" y="0"/>
                  </a:moveTo>
                  <a:lnTo>
                    <a:pt x="0" y="0"/>
                  </a:lnTo>
                  <a:lnTo>
                    <a:pt x="25"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2" name="Freeform 101"/>
            <p:cNvSpPr>
              <a:spLocks/>
            </p:cNvSpPr>
            <p:nvPr/>
          </p:nvSpPr>
          <p:spPr bwMode="invGray">
            <a:xfrm>
              <a:off x="112712" y="2724150"/>
              <a:ext cx="74613" cy="0"/>
            </a:xfrm>
            <a:custGeom>
              <a:avLst/>
              <a:gdLst>
                <a:gd name="T0" fmla="*/ 0 w 39"/>
                <a:gd name="T1" fmla="*/ 0 w 39"/>
                <a:gd name="T2" fmla="*/ 39 w 39"/>
                <a:gd name="T3" fmla="*/ 0 w 39"/>
              </a:gdLst>
              <a:ahLst/>
              <a:cxnLst>
                <a:cxn ang="0">
                  <a:pos x="T0" y="0"/>
                </a:cxn>
                <a:cxn ang="0">
                  <a:pos x="T1" y="0"/>
                </a:cxn>
                <a:cxn ang="0">
                  <a:pos x="T2" y="0"/>
                </a:cxn>
                <a:cxn ang="0">
                  <a:pos x="T3" y="0"/>
                </a:cxn>
              </a:cxnLst>
              <a:rect l="0" t="0" r="r" b="b"/>
              <a:pathLst>
                <a:path w="39">
                  <a:moveTo>
                    <a:pt x="0" y="0"/>
                  </a:moveTo>
                  <a:lnTo>
                    <a:pt x="0" y="0"/>
                  </a:lnTo>
                  <a:lnTo>
                    <a:pt x="39" y="0"/>
                  </a:lnTo>
                  <a:cubicBezTo>
                    <a:pt x="27" y="0"/>
                    <a:pt x="14"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3" name="Freeform 102"/>
            <p:cNvSpPr>
              <a:spLocks/>
            </p:cNvSpPr>
            <p:nvPr/>
          </p:nvSpPr>
          <p:spPr bwMode="invGray">
            <a:xfrm>
              <a:off x="2187575" y="2717800"/>
              <a:ext cx="176213" cy="6350"/>
            </a:xfrm>
            <a:custGeom>
              <a:avLst/>
              <a:gdLst>
                <a:gd name="T0" fmla="*/ 71 w 92"/>
                <a:gd name="T1" fmla="*/ 3 h 3"/>
                <a:gd name="T2" fmla="*/ 71 w 92"/>
                <a:gd name="T3" fmla="*/ 3 h 3"/>
                <a:gd name="T4" fmla="*/ 92 w 92"/>
                <a:gd name="T5" fmla="*/ 0 h 3"/>
                <a:gd name="T6" fmla="*/ 8 w 92"/>
                <a:gd name="T7" fmla="*/ 1 h 3"/>
                <a:gd name="T8" fmla="*/ 2 w 92"/>
                <a:gd name="T9" fmla="*/ 3 h 3"/>
                <a:gd name="T10" fmla="*/ 71 w 92"/>
                <a:gd name="T11" fmla="*/ 3 h 3"/>
              </a:gdLst>
              <a:ahLst/>
              <a:cxnLst>
                <a:cxn ang="0">
                  <a:pos x="T0" y="T1"/>
                </a:cxn>
                <a:cxn ang="0">
                  <a:pos x="T2" y="T3"/>
                </a:cxn>
                <a:cxn ang="0">
                  <a:pos x="T4" y="T5"/>
                </a:cxn>
                <a:cxn ang="0">
                  <a:pos x="T6" y="T7"/>
                </a:cxn>
                <a:cxn ang="0">
                  <a:pos x="T8" y="T9"/>
                </a:cxn>
                <a:cxn ang="0">
                  <a:pos x="T10" y="T11"/>
                </a:cxn>
              </a:cxnLst>
              <a:rect l="0" t="0" r="r" b="b"/>
              <a:pathLst>
                <a:path w="92" h="3">
                  <a:moveTo>
                    <a:pt x="71" y="3"/>
                  </a:moveTo>
                  <a:lnTo>
                    <a:pt x="71" y="3"/>
                  </a:lnTo>
                  <a:cubicBezTo>
                    <a:pt x="47" y="2"/>
                    <a:pt x="88" y="1"/>
                    <a:pt x="92" y="0"/>
                  </a:cubicBezTo>
                  <a:lnTo>
                    <a:pt x="8" y="1"/>
                  </a:lnTo>
                  <a:cubicBezTo>
                    <a:pt x="8" y="1"/>
                    <a:pt x="0" y="2"/>
                    <a:pt x="2" y="3"/>
                  </a:cubicBezTo>
                  <a:lnTo>
                    <a:pt x="71"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4" name="Freeform 103"/>
            <p:cNvSpPr>
              <a:spLocks/>
            </p:cNvSpPr>
            <p:nvPr/>
          </p:nvSpPr>
          <p:spPr bwMode="invGray">
            <a:xfrm>
              <a:off x="2112962" y="2714625"/>
              <a:ext cx="90488" cy="4762"/>
            </a:xfrm>
            <a:custGeom>
              <a:avLst/>
              <a:gdLst>
                <a:gd name="T0" fmla="*/ 22 w 47"/>
                <a:gd name="T1" fmla="*/ 0 h 2"/>
                <a:gd name="T2" fmla="*/ 22 w 47"/>
                <a:gd name="T3" fmla="*/ 0 h 2"/>
                <a:gd name="T4" fmla="*/ 0 w 47"/>
                <a:gd name="T5" fmla="*/ 2 h 2"/>
                <a:gd name="T6" fmla="*/ 47 w 47"/>
                <a:gd name="T7" fmla="*/ 2 h 2"/>
                <a:gd name="T8" fmla="*/ 22 w 47"/>
                <a:gd name="T9" fmla="*/ 0 h 2"/>
              </a:gdLst>
              <a:ahLst/>
              <a:cxnLst>
                <a:cxn ang="0">
                  <a:pos x="T0" y="T1"/>
                </a:cxn>
                <a:cxn ang="0">
                  <a:pos x="T2" y="T3"/>
                </a:cxn>
                <a:cxn ang="0">
                  <a:pos x="T4" y="T5"/>
                </a:cxn>
                <a:cxn ang="0">
                  <a:pos x="T6" y="T7"/>
                </a:cxn>
                <a:cxn ang="0">
                  <a:pos x="T8" y="T9"/>
                </a:cxn>
              </a:cxnLst>
              <a:rect l="0" t="0" r="r" b="b"/>
              <a:pathLst>
                <a:path w="47" h="2">
                  <a:moveTo>
                    <a:pt x="22" y="0"/>
                  </a:moveTo>
                  <a:lnTo>
                    <a:pt x="22" y="0"/>
                  </a:lnTo>
                  <a:cubicBezTo>
                    <a:pt x="19" y="1"/>
                    <a:pt x="11" y="1"/>
                    <a:pt x="0" y="2"/>
                  </a:cubicBezTo>
                  <a:lnTo>
                    <a:pt x="47" y="2"/>
                  </a:lnTo>
                  <a:cubicBezTo>
                    <a:pt x="47" y="1"/>
                    <a:pt x="41" y="0"/>
                    <a:pt x="2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5" name="Freeform 104"/>
            <p:cNvSpPr>
              <a:spLocks/>
            </p:cNvSpPr>
            <p:nvPr/>
          </p:nvSpPr>
          <p:spPr bwMode="invGray">
            <a:xfrm>
              <a:off x="2101850" y="2811463"/>
              <a:ext cx="71438" cy="3175"/>
            </a:xfrm>
            <a:custGeom>
              <a:avLst/>
              <a:gdLst>
                <a:gd name="T0" fmla="*/ 37 w 37"/>
                <a:gd name="T1" fmla="*/ 0 h 1"/>
                <a:gd name="T2" fmla="*/ 37 w 37"/>
                <a:gd name="T3" fmla="*/ 0 h 1"/>
                <a:gd name="T4" fmla="*/ 22 w 37"/>
                <a:gd name="T5" fmla="*/ 1 h 1"/>
                <a:gd name="T6" fmla="*/ 0 w 37"/>
                <a:gd name="T7" fmla="*/ 1 h 1"/>
                <a:gd name="T8" fmla="*/ 37 w 37"/>
                <a:gd name="T9" fmla="*/ 0 h 1"/>
              </a:gdLst>
              <a:ahLst/>
              <a:cxnLst>
                <a:cxn ang="0">
                  <a:pos x="T0" y="T1"/>
                </a:cxn>
                <a:cxn ang="0">
                  <a:pos x="T2" y="T3"/>
                </a:cxn>
                <a:cxn ang="0">
                  <a:pos x="T4" y="T5"/>
                </a:cxn>
                <a:cxn ang="0">
                  <a:pos x="T6" y="T7"/>
                </a:cxn>
                <a:cxn ang="0">
                  <a:pos x="T8" y="T9"/>
                </a:cxn>
              </a:cxnLst>
              <a:rect l="0" t="0" r="r" b="b"/>
              <a:pathLst>
                <a:path w="37" h="1">
                  <a:moveTo>
                    <a:pt x="37" y="0"/>
                  </a:moveTo>
                  <a:lnTo>
                    <a:pt x="37" y="0"/>
                  </a:lnTo>
                  <a:lnTo>
                    <a:pt x="22" y="1"/>
                  </a:lnTo>
                  <a:lnTo>
                    <a:pt x="0" y="1"/>
                  </a:lnTo>
                  <a:lnTo>
                    <a:pt x="3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6" name="Freeform 105"/>
            <p:cNvSpPr>
              <a:spLocks/>
            </p:cNvSpPr>
            <p:nvPr/>
          </p:nvSpPr>
          <p:spPr bwMode="invGray">
            <a:xfrm>
              <a:off x="1724025" y="2805113"/>
              <a:ext cx="120650" cy="4762"/>
            </a:xfrm>
            <a:custGeom>
              <a:avLst/>
              <a:gdLst>
                <a:gd name="T0" fmla="*/ 0 w 63"/>
                <a:gd name="T1" fmla="*/ 0 h 2"/>
                <a:gd name="T2" fmla="*/ 0 w 63"/>
                <a:gd name="T3" fmla="*/ 0 h 2"/>
                <a:gd name="T4" fmla="*/ 63 w 63"/>
                <a:gd name="T5" fmla="*/ 0 h 2"/>
                <a:gd name="T6" fmla="*/ 0 w 63"/>
                <a:gd name="T7" fmla="*/ 0 h 2"/>
              </a:gdLst>
              <a:ahLst/>
              <a:cxnLst>
                <a:cxn ang="0">
                  <a:pos x="T0" y="T1"/>
                </a:cxn>
                <a:cxn ang="0">
                  <a:pos x="T2" y="T3"/>
                </a:cxn>
                <a:cxn ang="0">
                  <a:pos x="T4" y="T5"/>
                </a:cxn>
                <a:cxn ang="0">
                  <a:pos x="T6" y="T7"/>
                </a:cxn>
              </a:cxnLst>
              <a:rect l="0" t="0" r="r" b="b"/>
              <a:pathLst>
                <a:path w="63" h="2">
                  <a:moveTo>
                    <a:pt x="0" y="0"/>
                  </a:moveTo>
                  <a:lnTo>
                    <a:pt x="0" y="0"/>
                  </a:lnTo>
                  <a:cubicBezTo>
                    <a:pt x="18" y="2"/>
                    <a:pt x="52" y="1"/>
                    <a:pt x="63" y="0"/>
                  </a:cubicBezTo>
                  <a:cubicBezTo>
                    <a:pt x="24" y="0"/>
                    <a:pt x="41"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7" name="Freeform 106"/>
            <p:cNvSpPr>
              <a:spLocks/>
            </p:cNvSpPr>
            <p:nvPr/>
          </p:nvSpPr>
          <p:spPr bwMode="invGray">
            <a:xfrm>
              <a:off x="1744662" y="2833688"/>
              <a:ext cx="73025" cy="3175"/>
            </a:xfrm>
            <a:custGeom>
              <a:avLst/>
              <a:gdLst>
                <a:gd name="T0" fmla="*/ 38 w 38"/>
                <a:gd name="T1" fmla="*/ 0 h 1"/>
                <a:gd name="T2" fmla="*/ 38 w 38"/>
                <a:gd name="T3" fmla="*/ 0 h 1"/>
                <a:gd name="T4" fmla="*/ 0 w 38"/>
                <a:gd name="T5" fmla="*/ 1 h 1"/>
                <a:gd name="T6" fmla="*/ 3 w 38"/>
                <a:gd name="T7" fmla="*/ 1 h 1"/>
                <a:gd name="T8" fmla="*/ 38 w 38"/>
                <a:gd name="T9" fmla="*/ 0 h 1"/>
              </a:gdLst>
              <a:ahLst/>
              <a:cxnLst>
                <a:cxn ang="0">
                  <a:pos x="T0" y="T1"/>
                </a:cxn>
                <a:cxn ang="0">
                  <a:pos x="T2" y="T3"/>
                </a:cxn>
                <a:cxn ang="0">
                  <a:pos x="T4" y="T5"/>
                </a:cxn>
                <a:cxn ang="0">
                  <a:pos x="T6" y="T7"/>
                </a:cxn>
                <a:cxn ang="0">
                  <a:pos x="T8" y="T9"/>
                </a:cxn>
              </a:cxnLst>
              <a:rect l="0" t="0" r="r" b="b"/>
              <a:pathLst>
                <a:path w="38" h="1">
                  <a:moveTo>
                    <a:pt x="38" y="0"/>
                  </a:moveTo>
                  <a:lnTo>
                    <a:pt x="38" y="0"/>
                  </a:lnTo>
                  <a:lnTo>
                    <a:pt x="0" y="1"/>
                  </a:lnTo>
                  <a:lnTo>
                    <a:pt x="3" y="1"/>
                  </a:lnTo>
                  <a:lnTo>
                    <a:pt x="3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8" name="Freeform 107"/>
            <p:cNvSpPr>
              <a:spLocks/>
            </p:cNvSpPr>
            <p:nvPr/>
          </p:nvSpPr>
          <p:spPr bwMode="invGray">
            <a:xfrm>
              <a:off x="-474663" y="2741613"/>
              <a:ext cx="34925" cy="0"/>
            </a:xfrm>
            <a:custGeom>
              <a:avLst/>
              <a:gdLst>
                <a:gd name="T0" fmla="*/ 18 w 18"/>
                <a:gd name="T1" fmla="*/ 18 w 18"/>
                <a:gd name="T2" fmla="*/ 0 w 18"/>
                <a:gd name="T3" fmla="*/ 18 w 18"/>
              </a:gdLst>
              <a:ahLst/>
              <a:cxnLst>
                <a:cxn ang="0">
                  <a:pos x="T0" y="0"/>
                </a:cxn>
                <a:cxn ang="0">
                  <a:pos x="T1" y="0"/>
                </a:cxn>
                <a:cxn ang="0">
                  <a:pos x="T2" y="0"/>
                </a:cxn>
                <a:cxn ang="0">
                  <a:pos x="T3" y="0"/>
                </a:cxn>
              </a:cxnLst>
              <a:rect l="0" t="0" r="r" b="b"/>
              <a:pathLst>
                <a:path w="18">
                  <a:moveTo>
                    <a:pt x="18" y="0"/>
                  </a:moveTo>
                  <a:lnTo>
                    <a:pt x="18" y="0"/>
                  </a:lnTo>
                  <a:lnTo>
                    <a:pt x="0" y="0"/>
                  </a:lnTo>
                  <a:lnTo>
                    <a:pt x="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9" name="Freeform 108"/>
            <p:cNvSpPr>
              <a:spLocks/>
            </p:cNvSpPr>
            <p:nvPr/>
          </p:nvSpPr>
          <p:spPr bwMode="invGray">
            <a:xfrm>
              <a:off x="-947738" y="2725738"/>
              <a:ext cx="1239838" cy="19050"/>
            </a:xfrm>
            <a:custGeom>
              <a:avLst/>
              <a:gdLst>
                <a:gd name="T0" fmla="*/ 588 w 647"/>
                <a:gd name="T1" fmla="*/ 5 h 8"/>
                <a:gd name="T2" fmla="*/ 588 w 647"/>
                <a:gd name="T3" fmla="*/ 5 h 8"/>
                <a:gd name="T4" fmla="*/ 619 w 647"/>
                <a:gd name="T5" fmla="*/ 0 h 8"/>
                <a:gd name="T6" fmla="*/ 570 w 647"/>
                <a:gd name="T7" fmla="*/ 1 h 8"/>
                <a:gd name="T8" fmla="*/ 574 w 647"/>
                <a:gd name="T9" fmla="*/ 0 h 8"/>
                <a:gd name="T10" fmla="*/ 515 w 647"/>
                <a:gd name="T11" fmla="*/ 1 h 8"/>
                <a:gd name="T12" fmla="*/ 533 w 647"/>
                <a:gd name="T13" fmla="*/ 3 h 8"/>
                <a:gd name="T14" fmla="*/ 450 w 647"/>
                <a:gd name="T15" fmla="*/ 0 h 8"/>
                <a:gd name="T16" fmla="*/ 361 w 647"/>
                <a:gd name="T17" fmla="*/ 0 h 8"/>
                <a:gd name="T18" fmla="*/ 368 w 647"/>
                <a:gd name="T19" fmla="*/ 0 h 8"/>
                <a:gd name="T20" fmla="*/ 355 w 647"/>
                <a:gd name="T21" fmla="*/ 0 h 8"/>
                <a:gd name="T22" fmla="*/ 55 w 647"/>
                <a:gd name="T23" fmla="*/ 1 h 8"/>
                <a:gd name="T24" fmla="*/ 45 w 647"/>
                <a:gd name="T25" fmla="*/ 6 h 8"/>
                <a:gd name="T26" fmla="*/ 207 w 647"/>
                <a:gd name="T27" fmla="*/ 5 h 8"/>
                <a:gd name="T28" fmla="*/ 214 w 647"/>
                <a:gd name="T29" fmla="*/ 6 h 8"/>
                <a:gd name="T30" fmla="*/ 250 w 647"/>
                <a:gd name="T31" fmla="*/ 4 h 8"/>
                <a:gd name="T32" fmla="*/ 216 w 647"/>
                <a:gd name="T33" fmla="*/ 3 h 8"/>
                <a:gd name="T34" fmla="*/ 393 w 647"/>
                <a:gd name="T35" fmla="*/ 3 h 8"/>
                <a:gd name="T36" fmla="*/ 265 w 647"/>
                <a:gd name="T37" fmla="*/ 5 h 8"/>
                <a:gd name="T38" fmla="*/ 265 w 647"/>
                <a:gd name="T39" fmla="*/ 7 h 8"/>
                <a:gd name="T40" fmla="*/ 588 w 647"/>
                <a:gd name="T4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7" h="8">
                  <a:moveTo>
                    <a:pt x="588" y="5"/>
                  </a:moveTo>
                  <a:lnTo>
                    <a:pt x="588" y="5"/>
                  </a:lnTo>
                  <a:cubicBezTo>
                    <a:pt x="499" y="3"/>
                    <a:pt x="647" y="3"/>
                    <a:pt x="619" y="0"/>
                  </a:cubicBezTo>
                  <a:lnTo>
                    <a:pt x="570" y="1"/>
                  </a:lnTo>
                  <a:lnTo>
                    <a:pt x="574" y="0"/>
                  </a:lnTo>
                  <a:lnTo>
                    <a:pt x="515" y="1"/>
                  </a:lnTo>
                  <a:cubicBezTo>
                    <a:pt x="527" y="2"/>
                    <a:pt x="536" y="2"/>
                    <a:pt x="533" y="3"/>
                  </a:cubicBezTo>
                  <a:cubicBezTo>
                    <a:pt x="454" y="3"/>
                    <a:pt x="508" y="2"/>
                    <a:pt x="450" y="0"/>
                  </a:cubicBezTo>
                  <a:lnTo>
                    <a:pt x="361" y="0"/>
                  </a:lnTo>
                  <a:lnTo>
                    <a:pt x="368" y="0"/>
                  </a:lnTo>
                  <a:cubicBezTo>
                    <a:pt x="361" y="0"/>
                    <a:pt x="357" y="0"/>
                    <a:pt x="355" y="0"/>
                  </a:cubicBezTo>
                  <a:lnTo>
                    <a:pt x="55" y="1"/>
                  </a:lnTo>
                  <a:cubicBezTo>
                    <a:pt x="0" y="3"/>
                    <a:pt x="85" y="4"/>
                    <a:pt x="45" y="6"/>
                  </a:cubicBezTo>
                  <a:cubicBezTo>
                    <a:pt x="108" y="6"/>
                    <a:pt x="202" y="8"/>
                    <a:pt x="207" y="5"/>
                  </a:cubicBezTo>
                  <a:cubicBezTo>
                    <a:pt x="205" y="5"/>
                    <a:pt x="201" y="6"/>
                    <a:pt x="214" y="6"/>
                  </a:cubicBezTo>
                  <a:lnTo>
                    <a:pt x="250" y="4"/>
                  </a:lnTo>
                  <a:lnTo>
                    <a:pt x="216" y="3"/>
                  </a:lnTo>
                  <a:cubicBezTo>
                    <a:pt x="252" y="1"/>
                    <a:pt x="371" y="1"/>
                    <a:pt x="393" y="3"/>
                  </a:cubicBezTo>
                  <a:cubicBezTo>
                    <a:pt x="325" y="4"/>
                    <a:pt x="359" y="6"/>
                    <a:pt x="265" y="5"/>
                  </a:cubicBezTo>
                  <a:cubicBezTo>
                    <a:pt x="269" y="6"/>
                    <a:pt x="286" y="7"/>
                    <a:pt x="265" y="7"/>
                  </a:cubicBezTo>
                  <a:cubicBezTo>
                    <a:pt x="375" y="6"/>
                    <a:pt x="474" y="8"/>
                    <a:pt x="588"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0" name="Freeform 109"/>
            <p:cNvSpPr>
              <a:spLocks/>
            </p:cNvSpPr>
            <p:nvPr/>
          </p:nvSpPr>
          <p:spPr bwMode="invGray">
            <a:xfrm>
              <a:off x="-1944688" y="2741613"/>
              <a:ext cx="4763" cy="0"/>
            </a:xfrm>
            <a:custGeom>
              <a:avLst/>
              <a:gdLst>
                <a:gd name="T0" fmla="*/ 1 w 2"/>
                <a:gd name="T1" fmla="*/ 1 w 2"/>
                <a:gd name="T2" fmla="*/ 2 w 2"/>
                <a:gd name="T3" fmla="*/ 1 w 2"/>
              </a:gdLst>
              <a:ahLst/>
              <a:cxnLst>
                <a:cxn ang="0">
                  <a:pos x="T0" y="0"/>
                </a:cxn>
                <a:cxn ang="0">
                  <a:pos x="T1" y="0"/>
                </a:cxn>
                <a:cxn ang="0">
                  <a:pos x="T2" y="0"/>
                </a:cxn>
                <a:cxn ang="0">
                  <a:pos x="T3" y="0"/>
                </a:cxn>
              </a:cxnLst>
              <a:rect l="0" t="0" r="r" b="b"/>
              <a:pathLst>
                <a:path w="2">
                  <a:moveTo>
                    <a:pt x="1" y="0"/>
                  </a:moveTo>
                  <a:lnTo>
                    <a:pt x="1" y="0"/>
                  </a:lnTo>
                  <a:lnTo>
                    <a:pt x="2" y="0"/>
                  </a:lnTo>
                  <a:cubicBezTo>
                    <a:pt x="0" y="0"/>
                    <a:pt x="0"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1" name="Freeform 110"/>
            <p:cNvSpPr>
              <a:spLocks/>
            </p:cNvSpPr>
            <p:nvPr/>
          </p:nvSpPr>
          <p:spPr bwMode="invGray">
            <a:xfrm>
              <a:off x="-1939925" y="2735263"/>
              <a:ext cx="173038" cy="6350"/>
            </a:xfrm>
            <a:custGeom>
              <a:avLst/>
              <a:gdLst>
                <a:gd name="T0" fmla="*/ 36 w 90"/>
                <a:gd name="T1" fmla="*/ 3 h 3"/>
                <a:gd name="T2" fmla="*/ 36 w 90"/>
                <a:gd name="T3" fmla="*/ 3 h 3"/>
                <a:gd name="T4" fmla="*/ 90 w 90"/>
                <a:gd name="T5" fmla="*/ 0 h 3"/>
                <a:gd name="T6" fmla="*/ 6 w 90"/>
                <a:gd name="T7" fmla="*/ 1 h 3"/>
                <a:gd name="T8" fmla="*/ 0 w 90"/>
                <a:gd name="T9" fmla="*/ 3 h 3"/>
                <a:gd name="T10" fmla="*/ 48 w 90"/>
                <a:gd name="T11" fmla="*/ 2 h 3"/>
                <a:gd name="T12" fmla="*/ 36 w 90"/>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90" h="3">
                  <a:moveTo>
                    <a:pt x="36" y="3"/>
                  </a:moveTo>
                  <a:lnTo>
                    <a:pt x="36" y="3"/>
                  </a:lnTo>
                  <a:lnTo>
                    <a:pt x="90" y="0"/>
                  </a:lnTo>
                  <a:lnTo>
                    <a:pt x="6" y="1"/>
                  </a:lnTo>
                  <a:lnTo>
                    <a:pt x="0" y="3"/>
                  </a:lnTo>
                  <a:cubicBezTo>
                    <a:pt x="8" y="2"/>
                    <a:pt x="37" y="1"/>
                    <a:pt x="48" y="2"/>
                  </a:cubicBezTo>
                  <a:lnTo>
                    <a:pt x="36"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2" name="Freeform 111"/>
            <p:cNvSpPr>
              <a:spLocks/>
            </p:cNvSpPr>
            <p:nvPr/>
          </p:nvSpPr>
          <p:spPr bwMode="invGray">
            <a:xfrm>
              <a:off x="-1773238" y="2733675"/>
              <a:ext cx="123825" cy="12700"/>
            </a:xfrm>
            <a:custGeom>
              <a:avLst/>
              <a:gdLst>
                <a:gd name="T0" fmla="*/ 65 w 65"/>
                <a:gd name="T1" fmla="*/ 0 h 6"/>
                <a:gd name="T2" fmla="*/ 65 w 65"/>
                <a:gd name="T3" fmla="*/ 0 h 6"/>
                <a:gd name="T4" fmla="*/ 48 w 65"/>
                <a:gd name="T5" fmla="*/ 4 h 6"/>
                <a:gd name="T6" fmla="*/ 0 w 65"/>
                <a:gd name="T7" fmla="*/ 4 h 6"/>
                <a:gd name="T8" fmla="*/ 61 w 65"/>
                <a:gd name="T9" fmla="*/ 4 h 6"/>
                <a:gd name="T10" fmla="*/ 65 w 65"/>
                <a:gd name="T11" fmla="*/ 0 h 6"/>
              </a:gdLst>
              <a:ahLst/>
              <a:cxnLst>
                <a:cxn ang="0">
                  <a:pos x="T0" y="T1"/>
                </a:cxn>
                <a:cxn ang="0">
                  <a:pos x="T2" y="T3"/>
                </a:cxn>
                <a:cxn ang="0">
                  <a:pos x="T4" y="T5"/>
                </a:cxn>
                <a:cxn ang="0">
                  <a:pos x="T6" y="T7"/>
                </a:cxn>
                <a:cxn ang="0">
                  <a:pos x="T8" y="T9"/>
                </a:cxn>
                <a:cxn ang="0">
                  <a:pos x="T10" y="T11"/>
                </a:cxn>
              </a:cxnLst>
              <a:rect l="0" t="0" r="r" b="b"/>
              <a:pathLst>
                <a:path w="65" h="6">
                  <a:moveTo>
                    <a:pt x="65" y="0"/>
                  </a:moveTo>
                  <a:lnTo>
                    <a:pt x="65" y="0"/>
                  </a:lnTo>
                  <a:cubicBezTo>
                    <a:pt x="22" y="1"/>
                    <a:pt x="25" y="3"/>
                    <a:pt x="48" y="4"/>
                  </a:cubicBezTo>
                  <a:cubicBezTo>
                    <a:pt x="8" y="5"/>
                    <a:pt x="27" y="1"/>
                    <a:pt x="0" y="4"/>
                  </a:cubicBezTo>
                  <a:cubicBezTo>
                    <a:pt x="1" y="6"/>
                    <a:pt x="50" y="5"/>
                    <a:pt x="61" y="4"/>
                  </a:cubicBezTo>
                  <a:lnTo>
                    <a:pt x="6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3" name="Freeform 112"/>
            <p:cNvSpPr>
              <a:spLocks/>
            </p:cNvSpPr>
            <p:nvPr/>
          </p:nvSpPr>
          <p:spPr bwMode="invGray">
            <a:xfrm>
              <a:off x="-1057275" y="2735263"/>
              <a:ext cx="57150" cy="3175"/>
            </a:xfrm>
            <a:custGeom>
              <a:avLst/>
              <a:gdLst>
                <a:gd name="T0" fmla="*/ 12 w 30"/>
                <a:gd name="T1" fmla="*/ 0 h 1"/>
                <a:gd name="T2" fmla="*/ 12 w 30"/>
                <a:gd name="T3" fmla="*/ 0 h 1"/>
                <a:gd name="T4" fmla="*/ 0 w 30"/>
                <a:gd name="T5" fmla="*/ 1 h 1"/>
                <a:gd name="T6" fmla="*/ 30 w 30"/>
                <a:gd name="T7" fmla="*/ 1 h 1"/>
                <a:gd name="T8" fmla="*/ 12 w 30"/>
                <a:gd name="T9" fmla="*/ 0 h 1"/>
              </a:gdLst>
              <a:ahLst/>
              <a:cxnLst>
                <a:cxn ang="0">
                  <a:pos x="T0" y="T1"/>
                </a:cxn>
                <a:cxn ang="0">
                  <a:pos x="T2" y="T3"/>
                </a:cxn>
                <a:cxn ang="0">
                  <a:pos x="T4" y="T5"/>
                </a:cxn>
                <a:cxn ang="0">
                  <a:pos x="T6" y="T7"/>
                </a:cxn>
                <a:cxn ang="0">
                  <a:pos x="T8" y="T9"/>
                </a:cxn>
              </a:cxnLst>
              <a:rect l="0" t="0" r="r" b="b"/>
              <a:pathLst>
                <a:path w="30" h="1">
                  <a:moveTo>
                    <a:pt x="12" y="0"/>
                  </a:moveTo>
                  <a:lnTo>
                    <a:pt x="12" y="0"/>
                  </a:lnTo>
                  <a:lnTo>
                    <a:pt x="0" y="1"/>
                  </a:lnTo>
                  <a:lnTo>
                    <a:pt x="30" y="1"/>
                  </a:lnTo>
                  <a:lnTo>
                    <a:pt x="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4" name="Freeform 113"/>
            <p:cNvSpPr>
              <a:spLocks/>
            </p:cNvSpPr>
            <p:nvPr/>
          </p:nvSpPr>
          <p:spPr bwMode="invGray">
            <a:xfrm>
              <a:off x="-1116013" y="2738438"/>
              <a:ext cx="58738" cy="3175"/>
            </a:xfrm>
            <a:custGeom>
              <a:avLst/>
              <a:gdLst>
                <a:gd name="T0" fmla="*/ 30 w 30"/>
                <a:gd name="T1" fmla="*/ 0 h 2"/>
                <a:gd name="T2" fmla="*/ 30 w 30"/>
                <a:gd name="T3" fmla="*/ 0 h 2"/>
                <a:gd name="T4" fmla="*/ 0 w 30"/>
                <a:gd name="T5" fmla="*/ 0 h 2"/>
                <a:gd name="T6" fmla="*/ 9 w 30"/>
                <a:gd name="T7" fmla="*/ 2 h 2"/>
                <a:gd name="T8" fmla="*/ 30 w 30"/>
                <a:gd name="T9" fmla="*/ 0 h 2"/>
              </a:gdLst>
              <a:ahLst/>
              <a:cxnLst>
                <a:cxn ang="0">
                  <a:pos x="T0" y="T1"/>
                </a:cxn>
                <a:cxn ang="0">
                  <a:pos x="T2" y="T3"/>
                </a:cxn>
                <a:cxn ang="0">
                  <a:pos x="T4" y="T5"/>
                </a:cxn>
                <a:cxn ang="0">
                  <a:pos x="T6" y="T7"/>
                </a:cxn>
                <a:cxn ang="0">
                  <a:pos x="T8" y="T9"/>
                </a:cxn>
              </a:cxnLst>
              <a:rect l="0" t="0" r="r" b="b"/>
              <a:pathLst>
                <a:path w="30" h="2">
                  <a:moveTo>
                    <a:pt x="30" y="0"/>
                  </a:moveTo>
                  <a:lnTo>
                    <a:pt x="30" y="0"/>
                  </a:lnTo>
                  <a:lnTo>
                    <a:pt x="0" y="0"/>
                  </a:lnTo>
                  <a:cubicBezTo>
                    <a:pt x="2" y="0"/>
                    <a:pt x="4" y="1"/>
                    <a:pt x="9" y="2"/>
                  </a:cubicBezTo>
                  <a:lnTo>
                    <a:pt x="3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5" name="Freeform 114"/>
            <p:cNvSpPr>
              <a:spLocks/>
            </p:cNvSpPr>
            <p:nvPr/>
          </p:nvSpPr>
          <p:spPr bwMode="invGray">
            <a:xfrm>
              <a:off x="-1349375" y="2735263"/>
              <a:ext cx="84138" cy="0"/>
            </a:xfrm>
            <a:custGeom>
              <a:avLst/>
              <a:gdLst>
                <a:gd name="T0" fmla="*/ 44 w 44"/>
                <a:gd name="T1" fmla="*/ 44 w 44"/>
                <a:gd name="T2" fmla="*/ 0 w 44"/>
                <a:gd name="T3" fmla="*/ 44 w 44"/>
              </a:gdLst>
              <a:ahLst/>
              <a:cxnLst>
                <a:cxn ang="0">
                  <a:pos x="T0" y="0"/>
                </a:cxn>
                <a:cxn ang="0">
                  <a:pos x="T1" y="0"/>
                </a:cxn>
                <a:cxn ang="0">
                  <a:pos x="T2" y="0"/>
                </a:cxn>
                <a:cxn ang="0">
                  <a:pos x="T3" y="0"/>
                </a:cxn>
              </a:cxnLst>
              <a:rect l="0" t="0" r="r" b="b"/>
              <a:pathLst>
                <a:path w="44">
                  <a:moveTo>
                    <a:pt x="44" y="0"/>
                  </a:moveTo>
                  <a:lnTo>
                    <a:pt x="44" y="0"/>
                  </a:lnTo>
                  <a:lnTo>
                    <a:pt x="0" y="0"/>
                  </a:lnTo>
                  <a:lnTo>
                    <a:pt x="4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6" name="Freeform 115"/>
            <p:cNvSpPr>
              <a:spLocks/>
            </p:cNvSpPr>
            <p:nvPr/>
          </p:nvSpPr>
          <p:spPr bwMode="invGray">
            <a:xfrm>
              <a:off x="-1265238" y="2735263"/>
              <a:ext cx="65088" cy="3175"/>
            </a:xfrm>
            <a:custGeom>
              <a:avLst/>
              <a:gdLst>
                <a:gd name="T0" fmla="*/ 34 w 34"/>
                <a:gd name="T1" fmla="*/ 1 h 1"/>
                <a:gd name="T2" fmla="*/ 34 w 34"/>
                <a:gd name="T3" fmla="*/ 1 h 1"/>
                <a:gd name="T4" fmla="*/ 33 w 34"/>
                <a:gd name="T5" fmla="*/ 0 h 1"/>
                <a:gd name="T6" fmla="*/ 0 w 34"/>
                <a:gd name="T7" fmla="*/ 0 h 1"/>
                <a:gd name="T8" fmla="*/ 34 w 34"/>
                <a:gd name="T9" fmla="*/ 1 h 1"/>
              </a:gdLst>
              <a:ahLst/>
              <a:cxnLst>
                <a:cxn ang="0">
                  <a:pos x="T0" y="T1"/>
                </a:cxn>
                <a:cxn ang="0">
                  <a:pos x="T2" y="T3"/>
                </a:cxn>
                <a:cxn ang="0">
                  <a:pos x="T4" y="T5"/>
                </a:cxn>
                <a:cxn ang="0">
                  <a:pos x="T6" y="T7"/>
                </a:cxn>
                <a:cxn ang="0">
                  <a:pos x="T8" y="T9"/>
                </a:cxn>
              </a:cxnLst>
              <a:rect l="0" t="0" r="r" b="b"/>
              <a:pathLst>
                <a:path w="34" h="1">
                  <a:moveTo>
                    <a:pt x="34" y="1"/>
                  </a:moveTo>
                  <a:lnTo>
                    <a:pt x="34" y="1"/>
                  </a:lnTo>
                  <a:lnTo>
                    <a:pt x="33" y="0"/>
                  </a:lnTo>
                  <a:lnTo>
                    <a:pt x="0" y="0"/>
                  </a:lnTo>
                  <a:lnTo>
                    <a:pt x="34"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7" name="Freeform 116"/>
            <p:cNvSpPr>
              <a:spLocks/>
            </p:cNvSpPr>
            <p:nvPr/>
          </p:nvSpPr>
          <p:spPr bwMode="invGray">
            <a:xfrm>
              <a:off x="-1219200" y="2728913"/>
              <a:ext cx="103188" cy="9525"/>
            </a:xfrm>
            <a:custGeom>
              <a:avLst/>
              <a:gdLst>
                <a:gd name="T0" fmla="*/ 54 w 54"/>
                <a:gd name="T1" fmla="*/ 4 h 4"/>
                <a:gd name="T2" fmla="*/ 54 w 54"/>
                <a:gd name="T3" fmla="*/ 4 h 4"/>
                <a:gd name="T4" fmla="*/ 0 w 54"/>
                <a:gd name="T5" fmla="*/ 1 h 4"/>
                <a:gd name="T6" fmla="*/ 9 w 54"/>
                <a:gd name="T7" fmla="*/ 3 h 4"/>
                <a:gd name="T8" fmla="*/ 54 w 54"/>
                <a:gd name="T9" fmla="*/ 4 h 4"/>
              </a:gdLst>
              <a:ahLst/>
              <a:cxnLst>
                <a:cxn ang="0">
                  <a:pos x="T0" y="T1"/>
                </a:cxn>
                <a:cxn ang="0">
                  <a:pos x="T2" y="T3"/>
                </a:cxn>
                <a:cxn ang="0">
                  <a:pos x="T4" y="T5"/>
                </a:cxn>
                <a:cxn ang="0">
                  <a:pos x="T6" y="T7"/>
                </a:cxn>
                <a:cxn ang="0">
                  <a:pos x="T8" y="T9"/>
                </a:cxn>
              </a:cxnLst>
              <a:rect l="0" t="0" r="r" b="b"/>
              <a:pathLst>
                <a:path w="54" h="4">
                  <a:moveTo>
                    <a:pt x="54" y="4"/>
                  </a:moveTo>
                  <a:lnTo>
                    <a:pt x="54" y="4"/>
                  </a:lnTo>
                  <a:cubicBezTo>
                    <a:pt x="49" y="2"/>
                    <a:pt x="43" y="0"/>
                    <a:pt x="0" y="1"/>
                  </a:cubicBezTo>
                  <a:lnTo>
                    <a:pt x="9" y="3"/>
                  </a:lnTo>
                  <a:lnTo>
                    <a:pt x="54"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8" name="Freeform 117"/>
            <p:cNvSpPr>
              <a:spLocks/>
            </p:cNvSpPr>
            <p:nvPr/>
          </p:nvSpPr>
          <p:spPr bwMode="invGray">
            <a:xfrm>
              <a:off x="1225550" y="2830513"/>
              <a:ext cx="73025" cy="3175"/>
            </a:xfrm>
            <a:custGeom>
              <a:avLst/>
              <a:gdLst>
                <a:gd name="T0" fmla="*/ 34 w 38"/>
                <a:gd name="T1" fmla="*/ 0 h 2"/>
                <a:gd name="T2" fmla="*/ 34 w 38"/>
                <a:gd name="T3" fmla="*/ 0 h 2"/>
                <a:gd name="T4" fmla="*/ 0 w 38"/>
                <a:gd name="T5" fmla="*/ 1 h 2"/>
                <a:gd name="T6" fmla="*/ 4 w 38"/>
                <a:gd name="T7" fmla="*/ 2 h 2"/>
                <a:gd name="T8" fmla="*/ 38 w 38"/>
                <a:gd name="T9" fmla="*/ 1 h 2"/>
                <a:gd name="T10" fmla="*/ 34 w 38"/>
                <a:gd name="T11" fmla="*/ 0 h 2"/>
              </a:gdLst>
              <a:ahLst/>
              <a:cxnLst>
                <a:cxn ang="0">
                  <a:pos x="T0" y="T1"/>
                </a:cxn>
                <a:cxn ang="0">
                  <a:pos x="T2" y="T3"/>
                </a:cxn>
                <a:cxn ang="0">
                  <a:pos x="T4" y="T5"/>
                </a:cxn>
                <a:cxn ang="0">
                  <a:pos x="T6" y="T7"/>
                </a:cxn>
                <a:cxn ang="0">
                  <a:pos x="T8" y="T9"/>
                </a:cxn>
                <a:cxn ang="0">
                  <a:pos x="T10" y="T11"/>
                </a:cxn>
              </a:cxnLst>
              <a:rect l="0" t="0" r="r" b="b"/>
              <a:pathLst>
                <a:path w="38" h="2">
                  <a:moveTo>
                    <a:pt x="34" y="0"/>
                  </a:moveTo>
                  <a:lnTo>
                    <a:pt x="34" y="0"/>
                  </a:lnTo>
                  <a:lnTo>
                    <a:pt x="0" y="1"/>
                  </a:lnTo>
                  <a:lnTo>
                    <a:pt x="4" y="2"/>
                  </a:lnTo>
                  <a:lnTo>
                    <a:pt x="38" y="1"/>
                  </a:lnTo>
                  <a:lnTo>
                    <a:pt x="3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9" name="Freeform 118"/>
            <p:cNvSpPr>
              <a:spLocks/>
            </p:cNvSpPr>
            <p:nvPr/>
          </p:nvSpPr>
          <p:spPr bwMode="invGray">
            <a:xfrm>
              <a:off x="874712" y="2827338"/>
              <a:ext cx="39688" cy="3175"/>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9" y="1"/>
                    <a:pt x="16" y="1"/>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0" name="Freeform 119"/>
            <p:cNvSpPr>
              <a:spLocks/>
            </p:cNvSpPr>
            <p:nvPr/>
          </p:nvSpPr>
          <p:spPr bwMode="invGray">
            <a:xfrm>
              <a:off x="417512" y="2827338"/>
              <a:ext cx="457200" cy="31750"/>
            </a:xfrm>
            <a:custGeom>
              <a:avLst/>
              <a:gdLst>
                <a:gd name="T0" fmla="*/ 113 w 238"/>
                <a:gd name="T1" fmla="*/ 12 h 14"/>
                <a:gd name="T2" fmla="*/ 113 w 238"/>
                <a:gd name="T3" fmla="*/ 12 h 14"/>
                <a:gd name="T4" fmla="*/ 94 w 238"/>
                <a:gd name="T5" fmla="*/ 9 h 14"/>
                <a:gd name="T6" fmla="*/ 157 w 238"/>
                <a:gd name="T7" fmla="*/ 6 h 14"/>
                <a:gd name="T8" fmla="*/ 145 w 238"/>
                <a:gd name="T9" fmla="*/ 8 h 14"/>
                <a:gd name="T10" fmla="*/ 169 w 238"/>
                <a:gd name="T11" fmla="*/ 6 h 14"/>
                <a:gd name="T12" fmla="*/ 238 w 238"/>
                <a:gd name="T13" fmla="*/ 1 h 14"/>
                <a:gd name="T14" fmla="*/ 32 w 238"/>
                <a:gd name="T15" fmla="*/ 3 h 14"/>
                <a:gd name="T16" fmla="*/ 19 w 238"/>
                <a:gd name="T17" fmla="*/ 13 h 14"/>
                <a:gd name="T18" fmla="*/ 113 w 238"/>
                <a:gd name="T19"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8" h="14">
                  <a:moveTo>
                    <a:pt x="113" y="12"/>
                  </a:moveTo>
                  <a:lnTo>
                    <a:pt x="113" y="12"/>
                  </a:lnTo>
                  <a:cubicBezTo>
                    <a:pt x="73" y="10"/>
                    <a:pt x="168" y="9"/>
                    <a:pt x="94" y="9"/>
                  </a:cubicBezTo>
                  <a:cubicBezTo>
                    <a:pt x="88" y="7"/>
                    <a:pt x="122" y="5"/>
                    <a:pt x="157" y="6"/>
                  </a:cubicBezTo>
                  <a:cubicBezTo>
                    <a:pt x="155" y="7"/>
                    <a:pt x="123" y="7"/>
                    <a:pt x="145" y="8"/>
                  </a:cubicBezTo>
                  <a:cubicBezTo>
                    <a:pt x="168" y="7"/>
                    <a:pt x="177" y="8"/>
                    <a:pt x="169" y="6"/>
                  </a:cubicBezTo>
                  <a:cubicBezTo>
                    <a:pt x="208" y="4"/>
                    <a:pt x="212" y="3"/>
                    <a:pt x="238" y="1"/>
                  </a:cubicBezTo>
                  <a:cubicBezTo>
                    <a:pt x="191" y="2"/>
                    <a:pt x="92" y="0"/>
                    <a:pt x="32" y="3"/>
                  </a:cubicBezTo>
                  <a:cubicBezTo>
                    <a:pt x="0" y="6"/>
                    <a:pt x="20" y="9"/>
                    <a:pt x="19" y="13"/>
                  </a:cubicBezTo>
                  <a:cubicBezTo>
                    <a:pt x="24" y="14"/>
                    <a:pt x="110" y="14"/>
                    <a:pt x="113" y="1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1" name="Freeform 120"/>
            <p:cNvSpPr>
              <a:spLocks/>
            </p:cNvSpPr>
            <p:nvPr/>
          </p:nvSpPr>
          <p:spPr bwMode="invGray">
            <a:xfrm>
              <a:off x="755650" y="2859087"/>
              <a:ext cx="68263" cy="4762"/>
            </a:xfrm>
            <a:custGeom>
              <a:avLst/>
              <a:gdLst>
                <a:gd name="T0" fmla="*/ 0 w 36"/>
                <a:gd name="T1" fmla="*/ 1 h 2"/>
                <a:gd name="T2" fmla="*/ 0 w 36"/>
                <a:gd name="T3" fmla="*/ 1 h 2"/>
                <a:gd name="T4" fmla="*/ 36 w 36"/>
                <a:gd name="T5" fmla="*/ 1 h 2"/>
                <a:gd name="T6" fmla="*/ 0 w 36"/>
                <a:gd name="T7" fmla="*/ 1 h 2"/>
              </a:gdLst>
              <a:ahLst/>
              <a:cxnLst>
                <a:cxn ang="0">
                  <a:pos x="T0" y="T1"/>
                </a:cxn>
                <a:cxn ang="0">
                  <a:pos x="T2" y="T3"/>
                </a:cxn>
                <a:cxn ang="0">
                  <a:pos x="T4" y="T5"/>
                </a:cxn>
                <a:cxn ang="0">
                  <a:pos x="T6" y="T7"/>
                </a:cxn>
              </a:cxnLst>
              <a:rect l="0" t="0" r="r" b="b"/>
              <a:pathLst>
                <a:path w="36" h="2">
                  <a:moveTo>
                    <a:pt x="0" y="1"/>
                  </a:moveTo>
                  <a:lnTo>
                    <a:pt x="0" y="1"/>
                  </a:lnTo>
                  <a:cubicBezTo>
                    <a:pt x="19" y="2"/>
                    <a:pt x="24" y="1"/>
                    <a:pt x="36" y="1"/>
                  </a:cubicBezTo>
                  <a:cubicBezTo>
                    <a:pt x="33" y="0"/>
                    <a:pt x="15" y="1"/>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2" name="Freeform 121"/>
            <p:cNvSpPr>
              <a:spLocks/>
            </p:cNvSpPr>
            <p:nvPr/>
          </p:nvSpPr>
          <p:spPr bwMode="invGray">
            <a:xfrm>
              <a:off x="-133350" y="2798763"/>
              <a:ext cx="111125" cy="4762"/>
            </a:xfrm>
            <a:custGeom>
              <a:avLst/>
              <a:gdLst>
                <a:gd name="T0" fmla="*/ 37 w 58"/>
                <a:gd name="T1" fmla="*/ 0 h 2"/>
                <a:gd name="T2" fmla="*/ 37 w 58"/>
                <a:gd name="T3" fmla="*/ 0 h 2"/>
                <a:gd name="T4" fmla="*/ 7 w 58"/>
                <a:gd name="T5" fmla="*/ 2 h 2"/>
                <a:gd name="T6" fmla="*/ 58 w 58"/>
                <a:gd name="T7" fmla="*/ 2 h 2"/>
                <a:gd name="T8" fmla="*/ 37 w 58"/>
                <a:gd name="T9" fmla="*/ 0 h 2"/>
              </a:gdLst>
              <a:ahLst/>
              <a:cxnLst>
                <a:cxn ang="0">
                  <a:pos x="T0" y="T1"/>
                </a:cxn>
                <a:cxn ang="0">
                  <a:pos x="T2" y="T3"/>
                </a:cxn>
                <a:cxn ang="0">
                  <a:pos x="T4" y="T5"/>
                </a:cxn>
                <a:cxn ang="0">
                  <a:pos x="T6" y="T7"/>
                </a:cxn>
                <a:cxn ang="0">
                  <a:pos x="T8" y="T9"/>
                </a:cxn>
              </a:cxnLst>
              <a:rect l="0" t="0" r="r" b="b"/>
              <a:pathLst>
                <a:path w="58" h="2">
                  <a:moveTo>
                    <a:pt x="37" y="0"/>
                  </a:moveTo>
                  <a:lnTo>
                    <a:pt x="37" y="0"/>
                  </a:lnTo>
                  <a:cubicBezTo>
                    <a:pt x="34" y="1"/>
                    <a:pt x="0" y="1"/>
                    <a:pt x="7" y="2"/>
                  </a:cubicBezTo>
                  <a:lnTo>
                    <a:pt x="58" y="2"/>
                  </a:lnTo>
                  <a:cubicBezTo>
                    <a:pt x="46" y="2"/>
                    <a:pt x="42" y="1"/>
                    <a:pt x="3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3" name="Freeform 122"/>
            <p:cNvSpPr>
              <a:spLocks/>
            </p:cNvSpPr>
            <p:nvPr/>
          </p:nvSpPr>
          <p:spPr bwMode="invGray">
            <a:xfrm>
              <a:off x="-22225" y="2800350"/>
              <a:ext cx="44450" cy="3175"/>
            </a:xfrm>
            <a:custGeom>
              <a:avLst/>
              <a:gdLst>
                <a:gd name="T0" fmla="*/ 23 w 23"/>
                <a:gd name="T1" fmla="*/ 0 h 1"/>
                <a:gd name="T2" fmla="*/ 23 w 23"/>
                <a:gd name="T3" fmla="*/ 0 h 1"/>
                <a:gd name="T4" fmla="*/ 0 w 23"/>
                <a:gd name="T5" fmla="*/ 1 h 1"/>
                <a:gd name="T6" fmla="*/ 23 w 23"/>
                <a:gd name="T7" fmla="*/ 0 h 1"/>
              </a:gdLst>
              <a:ahLst/>
              <a:cxnLst>
                <a:cxn ang="0">
                  <a:pos x="T0" y="T1"/>
                </a:cxn>
                <a:cxn ang="0">
                  <a:pos x="T2" y="T3"/>
                </a:cxn>
                <a:cxn ang="0">
                  <a:pos x="T4" y="T5"/>
                </a:cxn>
                <a:cxn ang="0">
                  <a:pos x="T6" y="T7"/>
                </a:cxn>
              </a:cxnLst>
              <a:rect l="0" t="0" r="r" b="b"/>
              <a:pathLst>
                <a:path w="23" h="1">
                  <a:moveTo>
                    <a:pt x="23" y="0"/>
                  </a:moveTo>
                  <a:lnTo>
                    <a:pt x="23" y="0"/>
                  </a:lnTo>
                  <a:lnTo>
                    <a:pt x="0" y="1"/>
                  </a:lnTo>
                  <a:cubicBezTo>
                    <a:pt x="6" y="1"/>
                    <a:pt x="13"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4" name="Freeform 123"/>
            <p:cNvSpPr>
              <a:spLocks/>
            </p:cNvSpPr>
            <p:nvPr/>
          </p:nvSpPr>
          <p:spPr bwMode="invGray">
            <a:xfrm>
              <a:off x="-66675" y="2798763"/>
              <a:ext cx="6350" cy="0"/>
            </a:xfrm>
            <a:custGeom>
              <a:avLst/>
              <a:gdLst>
                <a:gd name="T0" fmla="*/ 0 w 3"/>
                <a:gd name="T1" fmla="*/ 0 w 3"/>
                <a:gd name="T2" fmla="*/ 2 w 3"/>
                <a:gd name="T3" fmla="*/ 0 w 3"/>
              </a:gdLst>
              <a:ahLst/>
              <a:cxnLst>
                <a:cxn ang="0">
                  <a:pos x="T0" y="0"/>
                </a:cxn>
                <a:cxn ang="0">
                  <a:pos x="T1" y="0"/>
                </a:cxn>
                <a:cxn ang="0">
                  <a:pos x="T2" y="0"/>
                </a:cxn>
                <a:cxn ang="0">
                  <a:pos x="T3" y="0"/>
                </a:cxn>
              </a:cxnLst>
              <a:rect l="0" t="0" r="r" b="b"/>
              <a:pathLst>
                <a:path w="3">
                  <a:moveTo>
                    <a:pt x="0" y="0"/>
                  </a:moveTo>
                  <a:lnTo>
                    <a:pt x="0" y="0"/>
                  </a:lnTo>
                  <a:lnTo>
                    <a:pt x="2" y="0"/>
                  </a:lnTo>
                  <a:cubicBezTo>
                    <a:pt x="3" y="0"/>
                    <a:pt x="3"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5" name="Freeform 124"/>
            <p:cNvSpPr>
              <a:spLocks/>
            </p:cNvSpPr>
            <p:nvPr/>
          </p:nvSpPr>
          <p:spPr bwMode="invGray">
            <a:xfrm>
              <a:off x="-1566863" y="2730500"/>
              <a:ext cx="65088" cy="3175"/>
            </a:xfrm>
            <a:custGeom>
              <a:avLst/>
              <a:gdLst>
                <a:gd name="T0" fmla="*/ 33 w 34"/>
                <a:gd name="T1" fmla="*/ 1 h 1"/>
                <a:gd name="T2" fmla="*/ 33 w 34"/>
                <a:gd name="T3" fmla="*/ 1 h 1"/>
                <a:gd name="T4" fmla="*/ 0 w 34"/>
                <a:gd name="T5" fmla="*/ 1 h 1"/>
                <a:gd name="T6" fmla="*/ 33 w 34"/>
                <a:gd name="T7" fmla="*/ 1 h 1"/>
              </a:gdLst>
              <a:ahLst/>
              <a:cxnLst>
                <a:cxn ang="0">
                  <a:pos x="T0" y="T1"/>
                </a:cxn>
                <a:cxn ang="0">
                  <a:pos x="T2" y="T3"/>
                </a:cxn>
                <a:cxn ang="0">
                  <a:pos x="T4" y="T5"/>
                </a:cxn>
                <a:cxn ang="0">
                  <a:pos x="T6" y="T7"/>
                </a:cxn>
              </a:cxnLst>
              <a:rect l="0" t="0" r="r" b="b"/>
              <a:pathLst>
                <a:path w="34" h="1">
                  <a:moveTo>
                    <a:pt x="33" y="1"/>
                  </a:moveTo>
                  <a:lnTo>
                    <a:pt x="33" y="1"/>
                  </a:lnTo>
                  <a:cubicBezTo>
                    <a:pt x="34" y="0"/>
                    <a:pt x="12" y="1"/>
                    <a:pt x="0" y="1"/>
                  </a:cubicBezTo>
                  <a:cubicBezTo>
                    <a:pt x="9" y="1"/>
                    <a:pt x="22" y="1"/>
                    <a:pt x="3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6" name="Freeform 125"/>
            <p:cNvSpPr>
              <a:spLocks/>
            </p:cNvSpPr>
            <p:nvPr/>
          </p:nvSpPr>
          <p:spPr bwMode="invGray">
            <a:xfrm>
              <a:off x="-3175000" y="2740025"/>
              <a:ext cx="38100" cy="0"/>
            </a:xfrm>
            <a:custGeom>
              <a:avLst/>
              <a:gdLst>
                <a:gd name="T0" fmla="*/ 20 w 20"/>
                <a:gd name="T1" fmla="*/ 20 w 20"/>
                <a:gd name="T2" fmla="*/ 0 w 20"/>
                <a:gd name="T3" fmla="*/ 20 w 20"/>
              </a:gdLst>
              <a:ahLst/>
              <a:cxnLst>
                <a:cxn ang="0">
                  <a:pos x="T0" y="0"/>
                </a:cxn>
                <a:cxn ang="0">
                  <a:pos x="T1" y="0"/>
                </a:cxn>
                <a:cxn ang="0">
                  <a:pos x="T2" y="0"/>
                </a:cxn>
                <a:cxn ang="0">
                  <a:pos x="T3" y="0"/>
                </a:cxn>
              </a:cxnLst>
              <a:rect l="0" t="0" r="r" b="b"/>
              <a:pathLst>
                <a:path w="20">
                  <a:moveTo>
                    <a:pt x="20" y="0"/>
                  </a:moveTo>
                  <a:lnTo>
                    <a:pt x="20" y="0"/>
                  </a:lnTo>
                  <a:lnTo>
                    <a:pt x="0" y="0"/>
                  </a:lnTo>
                  <a:cubicBezTo>
                    <a:pt x="7" y="0"/>
                    <a:pt x="11" y="0"/>
                    <a:pt x="2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7" name="Freeform 126"/>
            <p:cNvSpPr>
              <a:spLocks/>
            </p:cNvSpPr>
            <p:nvPr/>
          </p:nvSpPr>
          <p:spPr bwMode="invGray">
            <a:xfrm>
              <a:off x="-3735388" y="2803525"/>
              <a:ext cx="6350" cy="1587"/>
            </a:xfrm>
            <a:custGeom>
              <a:avLst/>
              <a:gdLst>
                <a:gd name="T0" fmla="*/ 4 w 4"/>
                <a:gd name="T1" fmla="*/ 0 h 1"/>
                <a:gd name="T2" fmla="*/ 4 w 4"/>
                <a:gd name="T3" fmla="*/ 0 h 1"/>
                <a:gd name="T4" fmla="*/ 0 w 4"/>
                <a:gd name="T5" fmla="*/ 1 h 1"/>
                <a:gd name="T6" fmla="*/ 4 w 4"/>
                <a:gd name="T7" fmla="*/ 0 h 1"/>
              </a:gdLst>
              <a:ahLst/>
              <a:cxnLst>
                <a:cxn ang="0">
                  <a:pos x="T0" y="T1"/>
                </a:cxn>
                <a:cxn ang="0">
                  <a:pos x="T2" y="T3"/>
                </a:cxn>
                <a:cxn ang="0">
                  <a:pos x="T4" y="T5"/>
                </a:cxn>
                <a:cxn ang="0">
                  <a:pos x="T6" y="T7"/>
                </a:cxn>
              </a:cxnLst>
              <a:rect l="0" t="0" r="r" b="b"/>
              <a:pathLst>
                <a:path w="4" h="1">
                  <a:moveTo>
                    <a:pt x="4" y="0"/>
                  </a:moveTo>
                  <a:lnTo>
                    <a:pt x="4" y="0"/>
                  </a:lnTo>
                  <a:cubicBezTo>
                    <a:pt x="3" y="0"/>
                    <a:pt x="2" y="1"/>
                    <a:pt x="0" y="1"/>
                  </a:cubicBezTo>
                  <a:cubicBezTo>
                    <a:pt x="2" y="1"/>
                    <a:pt x="3" y="1"/>
                    <a:pt x="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8" name="Freeform 127"/>
            <p:cNvSpPr>
              <a:spLocks/>
            </p:cNvSpPr>
            <p:nvPr/>
          </p:nvSpPr>
          <p:spPr bwMode="invGray">
            <a:xfrm>
              <a:off x="-3924300" y="2803525"/>
              <a:ext cx="188913" cy="3175"/>
            </a:xfrm>
            <a:custGeom>
              <a:avLst/>
              <a:gdLst>
                <a:gd name="T0" fmla="*/ 98 w 98"/>
                <a:gd name="T1" fmla="*/ 1 h 2"/>
                <a:gd name="T2" fmla="*/ 98 w 98"/>
                <a:gd name="T3" fmla="*/ 1 h 2"/>
                <a:gd name="T4" fmla="*/ 26 w 98"/>
                <a:gd name="T5" fmla="*/ 1 h 2"/>
                <a:gd name="T6" fmla="*/ 28 w 98"/>
                <a:gd name="T7" fmla="*/ 1 h 2"/>
                <a:gd name="T8" fmla="*/ 0 w 98"/>
                <a:gd name="T9" fmla="*/ 2 h 2"/>
                <a:gd name="T10" fmla="*/ 98 w 98"/>
                <a:gd name="T11" fmla="*/ 1 h 2"/>
              </a:gdLst>
              <a:ahLst/>
              <a:cxnLst>
                <a:cxn ang="0">
                  <a:pos x="T0" y="T1"/>
                </a:cxn>
                <a:cxn ang="0">
                  <a:pos x="T2" y="T3"/>
                </a:cxn>
                <a:cxn ang="0">
                  <a:pos x="T4" y="T5"/>
                </a:cxn>
                <a:cxn ang="0">
                  <a:pos x="T6" y="T7"/>
                </a:cxn>
                <a:cxn ang="0">
                  <a:pos x="T8" y="T9"/>
                </a:cxn>
                <a:cxn ang="0">
                  <a:pos x="T10" y="T11"/>
                </a:cxn>
              </a:cxnLst>
              <a:rect l="0" t="0" r="r" b="b"/>
              <a:pathLst>
                <a:path w="98" h="2">
                  <a:moveTo>
                    <a:pt x="98" y="1"/>
                  </a:moveTo>
                  <a:lnTo>
                    <a:pt x="98" y="1"/>
                  </a:lnTo>
                  <a:cubicBezTo>
                    <a:pt x="84" y="2"/>
                    <a:pt x="42" y="0"/>
                    <a:pt x="26" y="1"/>
                  </a:cubicBezTo>
                  <a:lnTo>
                    <a:pt x="28" y="1"/>
                  </a:lnTo>
                  <a:lnTo>
                    <a:pt x="0" y="2"/>
                  </a:lnTo>
                  <a:cubicBezTo>
                    <a:pt x="27" y="2"/>
                    <a:pt x="82" y="2"/>
                    <a:pt x="9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grpSp>
      <p:sp>
        <p:nvSpPr>
          <p:cNvPr id="3" name="Text Placeholder 2"/>
          <p:cNvSpPr>
            <a:spLocks noGrp="1"/>
          </p:cNvSpPr>
          <p:nvPr>
            <p:ph type="body" idx="1"/>
          </p:nvPr>
        </p:nvSpPr>
        <p:spPr>
          <a:xfrm>
            <a:off x="1522413" y="5102525"/>
            <a:ext cx="9143999" cy="1069675"/>
          </a:xfrm>
        </p:spPr>
        <p:txBody>
          <a:bodyPr anchor="t">
            <a:normAutofit/>
          </a:bodyPr>
          <a:lstStyle>
            <a:lvl1pPr marL="0" indent="0">
              <a:spcBef>
                <a:spcPts val="0"/>
              </a:spcBef>
              <a:buNone/>
              <a:defRPr sz="24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5" name="Footer Placeholder 4"/>
          <p:cNvSpPr>
            <a:spLocks noGrp="1"/>
          </p:cNvSpPr>
          <p:nvPr>
            <p:ph type="ftr" sz="quarter" idx="11"/>
          </p:nvPr>
        </p:nvSpPr>
        <p:spPr/>
        <p:txBody>
          <a:bodyPr/>
          <a:lstStyle/>
          <a:p>
            <a:endParaRPr/>
          </a:p>
        </p:txBody>
      </p:sp>
      <p:sp>
        <p:nvSpPr>
          <p:cNvPr id="4" name="Date Placeholder 3"/>
          <p:cNvSpPr>
            <a:spLocks noGrp="1"/>
          </p:cNvSpPr>
          <p:nvPr>
            <p:ph type="dt" sz="half" idx="10"/>
          </p:nvPr>
        </p:nvSpPr>
        <p:spPr/>
        <p:txBody>
          <a:bodyPr/>
          <a:lstStyle/>
          <a:p>
            <a:fld id="{9AFE8FB1-0A7A-443E-AAF7-31D4FA1AA312}" type="datetimeFigureOut">
              <a:rPr lang="en-US"/>
              <a:t>3/28/2025</a:t>
            </a:fld>
            <a:endParaRPr/>
          </a:p>
        </p:txBody>
      </p:sp>
      <p:sp>
        <p:nvSpPr>
          <p:cNvPr id="6" name="Slide Number Placeholder 5"/>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40587977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522414" y="274638"/>
            <a:ext cx="9143998" cy="1020762"/>
          </a:xfrm>
        </p:spPr>
        <p:txBody>
          <a:bodyPr/>
          <a:lstStyle/>
          <a:p>
            <a:r>
              <a:rPr lang="en-US"/>
              <a:t>Click to edit Master title style</a:t>
            </a:r>
            <a:endParaRPr/>
          </a:p>
        </p:txBody>
      </p:sp>
      <p:grpSp>
        <p:nvGrpSpPr>
          <p:cNvPr id="158" name="line" descr="Line graphic"/>
          <p:cNvGrpSpPr/>
          <p:nvPr/>
        </p:nvGrpSpPr>
        <p:grpSpPr bwMode="invGray">
          <a:xfrm>
            <a:off x="1522413" y="1514475"/>
            <a:ext cx="10569575" cy="64008"/>
            <a:chOff x="1522413" y="1514475"/>
            <a:chExt cx="10569575" cy="64008"/>
          </a:xfrm>
        </p:grpSpPr>
        <p:sp>
          <p:nvSpPr>
            <p:cNvPr id="159" name="Freeform 1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0" name="Freeform 1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1" name="Freeform 1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2"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3"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4"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5"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6"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7"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8"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9"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0"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1"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2"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3"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4"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5"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6"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7"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8"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9"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0"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1"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2"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3"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4"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5"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6"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7"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8"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9"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0"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1"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2"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3"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4"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5"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6"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7"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8"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9"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0"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1"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2"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3"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4"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5"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6"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7"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8"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9"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0"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1"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2"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3"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4"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5"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6"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7"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8"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9"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0"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1"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2"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3"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4"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5"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6"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7"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8"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9"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0"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1"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2"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sp>
        <p:nvSpPr>
          <p:cNvPr id="3" name="Content Placeholder 2"/>
          <p:cNvSpPr>
            <a:spLocks noGrp="1"/>
          </p:cNvSpPr>
          <p:nvPr>
            <p:ph sz="half" idx="1"/>
          </p:nvPr>
        </p:nvSpPr>
        <p:spPr>
          <a:xfrm>
            <a:off x="1522413" y="1905000"/>
            <a:ext cx="4419599" cy="4267200"/>
          </a:xfrm>
        </p:spPr>
        <p:txBody>
          <a:bodyPr>
            <a:normAutofit/>
          </a:bodyPr>
          <a:lstStyle>
            <a:lvl1pPr>
              <a:defRPr sz="2400"/>
            </a:lvl1pPr>
            <a:lvl2pPr>
              <a:defRPr sz="2000"/>
            </a:lvl2pPr>
            <a:lvl3pPr>
              <a:defRPr sz="1800"/>
            </a:lvl3pPr>
            <a:lvl4pPr>
              <a:defRPr sz="1600"/>
            </a:lvl4pPr>
            <a:lvl5pPr>
              <a:defRPr sz="1600"/>
            </a:lvl5pPr>
            <a:lvl6pPr marL="1956816">
              <a:defRPr sz="1600"/>
            </a:lvl6pPr>
            <a:lvl7pPr marL="1956816">
              <a:defRPr sz="1600" baseline="0"/>
            </a:lvl7pPr>
            <a:lvl8pPr marL="1956816">
              <a:defRPr sz="1600" baseline="0"/>
            </a:lvl8pPr>
            <a:lvl9pPr marL="1956816">
              <a:defRPr sz="1600"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Content Placeholder 3"/>
          <p:cNvSpPr>
            <a:spLocks noGrp="1"/>
          </p:cNvSpPr>
          <p:nvPr>
            <p:ph sz="half" idx="2"/>
          </p:nvPr>
        </p:nvSpPr>
        <p:spPr>
          <a:xfrm>
            <a:off x="6246815" y="1905000"/>
            <a:ext cx="4419598" cy="4267200"/>
          </a:xfrm>
        </p:spPr>
        <p:txBody>
          <a:bodyPr>
            <a:normAutofit/>
          </a:bodyPr>
          <a:lstStyle>
            <a:lvl1pPr>
              <a:defRPr sz="2400"/>
            </a:lvl1pPr>
            <a:lvl2pPr>
              <a:defRPr sz="2000"/>
            </a:lvl2pPr>
            <a:lvl3pPr>
              <a:defRPr sz="1800"/>
            </a:lvl3pPr>
            <a:lvl4pPr>
              <a:defRPr sz="1600"/>
            </a:lvl4pPr>
            <a:lvl5pPr>
              <a:defRPr sz="1600"/>
            </a:lvl5pPr>
            <a:lvl6pPr marL="1956816">
              <a:defRPr sz="1600"/>
            </a:lvl6pPr>
            <a:lvl7pPr marL="1956816">
              <a:defRPr sz="1600"/>
            </a:lvl7pPr>
            <a:lvl8pPr marL="1956816">
              <a:defRPr sz="1600" baseline="0"/>
            </a:lvl8pPr>
            <a:lvl9pPr marL="1956816">
              <a:defRPr sz="1600"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6" name="Footer Placeholder 5"/>
          <p:cNvSpPr>
            <a:spLocks noGrp="1"/>
          </p:cNvSpPr>
          <p:nvPr>
            <p:ph type="ftr" sz="quarter" idx="11"/>
          </p:nvPr>
        </p:nvSpPr>
        <p:spPr/>
        <p:txBody>
          <a:bodyPr/>
          <a:lstStyle/>
          <a:p>
            <a:endParaRPr/>
          </a:p>
        </p:txBody>
      </p:sp>
      <p:sp>
        <p:nvSpPr>
          <p:cNvPr id="5" name="Date Placeholder 4"/>
          <p:cNvSpPr>
            <a:spLocks noGrp="1"/>
          </p:cNvSpPr>
          <p:nvPr>
            <p:ph type="dt" sz="half" idx="10"/>
          </p:nvPr>
        </p:nvSpPr>
        <p:spPr/>
        <p:txBody>
          <a:bodyPr/>
          <a:lstStyle/>
          <a:p>
            <a:fld id="{9AFE8FB1-0A7A-443E-AAF7-31D4FA1AA312}" type="datetimeFigureOut">
              <a:rPr lang="en-US"/>
              <a:t>3/28/2025</a:t>
            </a:fld>
            <a:endParaRPr/>
          </a:p>
        </p:txBody>
      </p:sp>
      <p:sp>
        <p:nvSpPr>
          <p:cNvPr id="7" name="Slide Number Placeholder 6"/>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16832941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22414" y="274638"/>
            <a:ext cx="9143998" cy="1020762"/>
          </a:xfrm>
        </p:spPr>
        <p:txBody>
          <a:bodyPr/>
          <a:lstStyle>
            <a:lvl1pPr>
              <a:defRPr/>
            </a:lvl1pPr>
          </a:lstStyle>
          <a:p>
            <a:r>
              <a:rPr lang="en-US"/>
              <a:t>Click to edit Master title style</a:t>
            </a:r>
            <a:endParaRPr/>
          </a:p>
        </p:txBody>
      </p:sp>
      <p:grpSp>
        <p:nvGrpSpPr>
          <p:cNvPr id="160" name="line" descr="Line graphic"/>
          <p:cNvGrpSpPr/>
          <p:nvPr/>
        </p:nvGrpSpPr>
        <p:grpSpPr bwMode="invGray">
          <a:xfrm>
            <a:off x="1522413" y="1514475"/>
            <a:ext cx="10569575" cy="64008"/>
            <a:chOff x="1522413" y="1514475"/>
            <a:chExt cx="10569575" cy="64008"/>
          </a:xfrm>
        </p:grpSpPr>
        <p:sp>
          <p:nvSpPr>
            <p:cNvPr id="161" name="Freeform 16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2" name="Freeform 16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3" name="Freeform 16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4"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5"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6"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7"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8"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9"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0"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1"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2"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3"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4"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5"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6"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7"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8"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9"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0"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1"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2"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3"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4"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5"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6"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7"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8"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9"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0"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1"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2"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3"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4"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5"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6"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7"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8"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9"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0"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1"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2"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3"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4"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5"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6"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7"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8"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9"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0"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1"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2"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3"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4"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5"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6"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7"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8"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9"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0"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1"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2"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3"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4"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5"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6"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7"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8"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9"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0"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1"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2"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3"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4"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sp>
        <p:nvSpPr>
          <p:cNvPr id="3" name="Text Placeholder 2"/>
          <p:cNvSpPr>
            <a:spLocks noGrp="1"/>
          </p:cNvSpPr>
          <p:nvPr>
            <p:ph type="body" idx="1"/>
          </p:nvPr>
        </p:nvSpPr>
        <p:spPr>
          <a:xfrm>
            <a:off x="1522413" y="1905000"/>
            <a:ext cx="4416552" cy="762000"/>
          </a:xfrm>
        </p:spPr>
        <p:txBody>
          <a:bodyPr anchor="ctr"/>
          <a:lstStyle>
            <a:lvl1pPr marL="0" indent="0">
              <a:spcBef>
                <a:spcPts val="0"/>
              </a:spcBef>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522413" y="2819399"/>
            <a:ext cx="4416552" cy="3352801"/>
          </a:xfrm>
        </p:spPr>
        <p:txBody>
          <a:bodyPr/>
          <a:lstStyle>
            <a:lvl1pPr>
              <a:defRPr sz="2400"/>
            </a:lvl1pPr>
            <a:lvl2pPr>
              <a:defRPr sz="2000"/>
            </a:lvl2pPr>
            <a:lvl3pPr>
              <a:defRPr sz="1800"/>
            </a:lvl3pPr>
            <a:lvl4pPr>
              <a:defRPr sz="1600"/>
            </a:lvl4pPr>
            <a:lvl5pPr>
              <a:defRPr sz="1600"/>
            </a:lvl5pPr>
            <a:lvl6pPr marL="1956816">
              <a:defRPr sz="1600"/>
            </a:lvl6pPr>
            <a:lvl7pPr marL="1956816">
              <a:defRPr sz="1600" baseline="0"/>
            </a:lvl7pPr>
            <a:lvl8pPr marL="1956816">
              <a:defRPr sz="1600" baseline="0"/>
            </a:lvl8pPr>
            <a:lvl9pPr marL="1956816">
              <a:defRPr sz="1600"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Text Placeholder 4"/>
          <p:cNvSpPr>
            <a:spLocks noGrp="1"/>
          </p:cNvSpPr>
          <p:nvPr>
            <p:ph type="body" sz="quarter" idx="3"/>
          </p:nvPr>
        </p:nvSpPr>
        <p:spPr>
          <a:xfrm>
            <a:off x="6249860" y="1905000"/>
            <a:ext cx="4416552" cy="762000"/>
          </a:xfrm>
        </p:spPr>
        <p:txBody>
          <a:bodyPr anchor="ctr"/>
          <a:lstStyle>
            <a:lvl1pPr marL="0" indent="0">
              <a:spcBef>
                <a:spcPts val="0"/>
              </a:spcBef>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49860" y="2819399"/>
            <a:ext cx="4416552" cy="3352801"/>
          </a:xfrm>
        </p:spPr>
        <p:txBody>
          <a:bodyPr/>
          <a:lstStyle>
            <a:lvl1pPr>
              <a:defRPr sz="2400"/>
            </a:lvl1pPr>
            <a:lvl2pPr>
              <a:defRPr sz="2000"/>
            </a:lvl2pPr>
            <a:lvl3pPr>
              <a:defRPr sz="1800"/>
            </a:lvl3pPr>
            <a:lvl4pPr>
              <a:defRPr sz="1600"/>
            </a:lvl4pPr>
            <a:lvl5pPr marL="1956816">
              <a:defRPr sz="1600"/>
            </a:lvl5pPr>
            <a:lvl6pPr marL="1956816">
              <a:defRPr sz="1600"/>
            </a:lvl6pPr>
            <a:lvl7pPr marL="1956816">
              <a:defRPr sz="1600"/>
            </a:lvl7pPr>
            <a:lvl8pPr marL="1956816">
              <a:defRPr sz="1600"/>
            </a:lvl8pPr>
            <a:lvl9pPr marL="1956816">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8" name="Footer Placeholder 7"/>
          <p:cNvSpPr>
            <a:spLocks noGrp="1"/>
          </p:cNvSpPr>
          <p:nvPr>
            <p:ph type="ftr" sz="quarter" idx="11"/>
          </p:nvPr>
        </p:nvSpPr>
        <p:spPr/>
        <p:txBody>
          <a:bodyPr/>
          <a:lstStyle/>
          <a:p>
            <a:endParaRPr/>
          </a:p>
        </p:txBody>
      </p:sp>
      <p:sp>
        <p:nvSpPr>
          <p:cNvPr id="7" name="Date Placeholder 6"/>
          <p:cNvSpPr>
            <a:spLocks noGrp="1"/>
          </p:cNvSpPr>
          <p:nvPr>
            <p:ph type="dt" sz="half" idx="10"/>
          </p:nvPr>
        </p:nvSpPr>
        <p:spPr/>
        <p:txBody>
          <a:bodyPr/>
          <a:lstStyle/>
          <a:p>
            <a:fld id="{9AFE8FB1-0A7A-443E-AAF7-31D4FA1AA312}" type="datetimeFigureOut">
              <a:rPr lang="en-US"/>
              <a:t>3/28/2025</a:t>
            </a:fld>
            <a:endParaRPr/>
          </a:p>
        </p:txBody>
      </p:sp>
      <p:sp>
        <p:nvSpPr>
          <p:cNvPr id="9" name="Slide Number Placeholder 8"/>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41824918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grpSp>
        <p:nvGrpSpPr>
          <p:cNvPr id="156" name="line" descr="Line graphic"/>
          <p:cNvGrpSpPr/>
          <p:nvPr/>
        </p:nvGrpSpPr>
        <p:grpSpPr bwMode="invGray">
          <a:xfrm>
            <a:off x="1522413" y="1514475"/>
            <a:ext cx="10569575" cy="64008"/>
            <a:chOff x="1522413" y="1514475"/>
            <a:chExt cx="10569575" cy="64008"/>
          </a:xfrm>
        </p:grpSpPr>
        <p:sp>
          <p:nvSpPr>
            <p:cNvPr id="157" name="Freeform 1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58" name="Freeform 1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59" name="Freeform 1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0"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1"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2"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3"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4"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5"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6"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7"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8"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9"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0"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1"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2"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3"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4"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5"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6"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7"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8"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9"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0"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1"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2"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3"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4"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5"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6"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7"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8"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9"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0"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1"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2"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3"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4"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5"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6"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7"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8"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9"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0"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1"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2"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3"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4"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5"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6"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7"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8"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9"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0"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1"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2"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3"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4"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5"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6"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7"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8"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9"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0"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1"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2"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3"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4"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5"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6"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7"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8"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9"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0"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sp>
        <p:nvSpPr>
          <p:cNvPr id="4" name="Footer Placeholder 3"/>
          <p:cNvSpPr>
            <a:spLocks noGrp="1"/>
          </p:cNvSpPr>
          <p:nvPr>
            <p:ph type="ftr" sz="quarter" idx="11"/>
          </p:nvPr>
        </p:nvSpPr>
        <p:spPr/>
        <p:txBody>
          <a:bodyPr/>
          <a:lstStyle/>
          <a:p>
            <a:endParaRPr/>
          </a:p>
        </p:txBody>
      </p:sp>
      <p:sp>
        <p:nvSpPr>
          <p:cNvPr id="3" name="Date Placeholder 2"/>
          <p:cNvSpPr>
            <a:spLocks noGrp="1"/>
          </p:cNvSpPr>
          <p:nvPr>
            <p:ph type="dt" sz="half" idx="10"/>
          </p:nvPr>
        </p:nvSpPr>
        <p:spPr/>
        <p:txBody>
          <a:bodyPr/>
          <a:lstStyle/>
          <a:p>
            <a:fld id="{9AFE8FB1-0A7A-443E-AAF7-31D4FA1AA312}" type="datetimeFigureOut">
              <a:rPr lang="en-US"/>
              <a:t>3/28/2025</a:t>
            </a:fld>
            <a:endParaRPr/>
          </a:p>
        </p:txBody>
      </p:sp>
      <p:sp>
        <p:nvSpPr>
          <p:cNvPr id="5" name="Slide Number Placeholder 4"/>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25315614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a:p>
        </p:txBody>
      </p:sp>
      <p:sp>
        <p:nvSpPr>
          <p:cNvPr id="2" name="Date Placeholder 1"/>
          <p:cNvSpPr>
            <a:spLocks noGrp="1"/>
          </p:cNvSpPr>
          <p:nvPr>
            <p:ph type="dt" sz="half" idx="10"/>
          </p:nvPr>
        </p:nvSpPr>
        <p:spPr/>
        <p:txBody>
          <a:bodyPr/>
          <a:lstStyle/>
          <a:p>
            <a:fld id="{9AFE8FB1-0A7A-443E-AAF7-31D4FA1AA312}" type="datetimeFigureOut">
              <a:rPr lang="en-US"/>
              <a:t>3/28/2025</a:t>
            </a:fld>
            <a:endParaRPr/>
          </a:p>
        </p:txBody>
      </p:sp>
      <p:sp>
        <p:nvSpPr>
          <p:cNvPr id="4" name="Slide Number Placeholder 3"/>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14059666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22414" y="274638"/>
            <a:ext cx="9143998" cy="1020762"/>
          </a:xfrm>
        </p:spPr>
        <p:txBody>
          <a:bodyPr anchor="b">
            <a:noAutofit/>
          </a:bodyPr>
          <a:lstStyle>
            <a:lvl1pPr algn="l">
              <a:defRPr sz="3200" b="0"/>
            </a:lvl1pPr>
          </a:lstStyle>
          <a:p>
            <a:r>
              <a:rPr lang="en-US"/>
              <a:t>Click to edit Master title style</a:t>
            </a:r>
            <a:endParaRPr/>
          </a:p>
        </p:txBody>
      </p:sp>
      <p:sp>
        <p:nvSpPr>
          <p:cNvPr id="4" name="Text Placeholder 3"/>
          <p:cNvSpPr>
            <a:spLocks noGrp="1"/>
          </p:cNvSpPr>
          <p:nvPr>
            <p:ph type="body" sz="half" idx="2"/>
          </p:nvPr>
        </p:nvSpPr>
        <p:spPr>
          <a:xfrm>
            <a:off x="1522413" y="3429000"/>
            <a:ext cx="2743200" cy="2743200"/>
          </a:xfrm>
        </p:spPr>
        <p:txBody>
          <a:bodyPr anchor="b">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Content Placeholder 2"/>
          <p:cNvSpPr>
            <a:spLocks noGrp="1"/>
          </p:cNvSpPr>
          <p:nvPr>
            <p:ph idx="1"/>
          </p:nvPr>
        </p:nvSpPr>
        <p:spPr>
          <a:xfrm>
            <a:off x="4710022" y="1905000"/>
            <a:ext cx="5669280" cy="40386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baseline="0"/>
            </a:lvl7pPr>
            <a:lvl8pPr>
              <a:defRPr sz="1600" baseline="0"/>
            </a:lvl8pPr>
            <a:lvl9pPr>
              <a:defRPr sz="1600"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grpSp>
        <p:nvGrpSpPr>
          <p:cNvPr id="615" name="frame" descr="Box graphic"/>
          <p:cNvGrpSpPr/>
          <p:nvPr/>
        </p:nvGrpSpPr>
        <p:grpSpPr bwMode="invGray">
          <a:xfrm>
            <a:off x="4417839" y="1630821"/>
            <a:ext cx="6291028" cy="4575885"/>
            <a:chOff x="4417839" y="1630821"/>
            <a:chExt cx="6291028" cy="4575885"/>
          </a:xfrm>
        </p:grpSpPr>
        <p:grpSp>
          <p:nvGrpSpPr>
            <p:cNvPr id="616" name="Group 615"/>
            <p:cNvGrpSpPr/>
            <p:nvPr/>
          </p:nvGrpSpPr>
          <p:grpSpPr bwMode="invGray">
            <a:xfrm>
              <a:off x="5414491" y="1630821"/>
              <a:ext cx="5294376" cy="4114800"/>
              <a:chOff x="3310555" y="716546"/>
              <a:chExt cx="5294376" cy="4114800"/>
            </a:xfrm>
          </p:grpSpPr>
          <p:grpSp>
            <p:nvGrpSpPr>
              <p:cNvPr id="768" name="Group 767"/>
              <p:cNvGrpSpPr/>
              <p:nvPr/>
            </p:nvGrpSpPr>
            <p:grpSpPr bwMode="invGray">
              <a:xfrm flipH="1">
                <a:off x="3310555" y="737968"/>
                <a:ext cx="5294376" cy="54864"/>
                <a:chOff x="1522413" y="1514475"/>
                <a:chExt cx="10569575" cy="64008"/>
              </a:xfrm>
              <a:solidFill>
                <a:schemeClr val="accent1"/>
              </a:solidFill>
            </p:grpSpPr>
            <p:sp>
              <p:nvSpPr>
                <p:cNvPr id="844" name="Freeform 843"/>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5" name="Freeform 844"/>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6" name="Freeform 845"/>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7"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8"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9"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0"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1"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2"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3"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4"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5"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6"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7"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8"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9"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0"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1"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2"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3"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4"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5"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6"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7"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8"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9"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0"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1"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2"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3"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4"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5"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6"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7"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8"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9"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0"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1"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2"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3"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4"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5"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6"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7"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8"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9"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0"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1"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2"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3"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4"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5"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6"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7"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8"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9"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0"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1"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2"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3"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4"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5"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6"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7"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8"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9"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0"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1"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2"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3"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4"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5"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6"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7"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grpSp>
            <p:nvGrpSpPr>
              <p:cNvPr id="769" name="Group 768"/>
              <p:cNvGrpSpPr/>
              <p:nvPr/>
            </p:nvGrpSpPr>
            <p:grpSpPr bwMode="invGray">
              <a:xfrm rot="16200000" flipH="1">
                <a:off x="6492229" y="2755658"/>
                <a:ext cx="4114800" cy="36576"/>
                <a:chOff x="1522413" y="1514475"/>
                <a:chExt cx="10569575" cy="64008"/>
              </a:xfrm>
              <a:solidFill>
                <a:schemeClr val="accent1"/>
              </a:solidFill>
            </p:grpSpPr>
            <p:sp>
              <p:nvSpPr>
                <p:cNvPr id="770" name="Freeform 769"/>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1" name="Freeform 770"/>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2" name="Freeform 771"/>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3"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4"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5"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6"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7"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8"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9"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0"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1"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2"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3"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4"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5"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6"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7"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8"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9"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0"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1"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2"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3"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4"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5"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6"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7"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8"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9"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0"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1"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2"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3"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4"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5"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6"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7"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8"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9"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0"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1"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2"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3"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4"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5"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6"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7"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8"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9"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0"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1"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2"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3"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4"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5"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6"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7"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8"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9"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0"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1"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2"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3"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4"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5"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6"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7"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8"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9"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0"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1"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2"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3"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grpSp>
        <p:grpSp>
          <p:nvGrpSpPr>
            <p:cNvPr id="617" name="Group 616"/>
            <p:cNvGrpSpPr/>
            <p:nvPr/>
          </p:nvGrpSpPr>
          <p:grpSpPr bwMode="invGray">
            <a:xfrm rot="10800000">
              <a:off x="4417839" y="2091906"/>
              <a:ext cx="5294376" cy="4114800"/>
              <a:chOff x="3310555" y="716546"/>
              <a:chExt cx="5294376" cy="4114800"/>
            </a:xfrm>
          </p:grpSpPr>
          <p:grpSp>
            <p:nvGrpSpPr>
              <p:cNvPr id="618" name="Group 617"/>
              <p:cNvGrpSpPr/>
              <p:nvPr/>
            </p:nvGrpSpPr>
            <p:grpSpPr bwMode="invGray">
              <a:xfrm flipH="1">
                <a:off x="3310555" y="737968"/>
                <a:ext cx="5294376" cy="54864"/>
                <a:chOff x="1522413" y="1514475"/>
                <a:chExt cx="10569575" cy="64008"/>
              </a:xfrm>
              <a:solidFill>
                <a:schemeClr val="accent1"/>
              </a:solidFill>
            </p:grpSpPr>
            <p:sp>
              <p:nvSpPr>
                <p:cNvPr id="694" name="Freeform 693"/>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5" name="Freeform 694"/>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6" name="Freeform 695"/>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7"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8"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9"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0"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1"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2"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3"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4"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5"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6"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7"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8"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9"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0"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1"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2"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3"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4"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5"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6"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7"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8"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9"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0"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1"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2"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3"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4"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5"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6"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7"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8"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9"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0"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1"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2"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3"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4"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5"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6"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7"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8"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9"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0"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1"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2"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3"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4"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5"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6"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7"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8"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9"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0"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1"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2"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3"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4"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5"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6"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7"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8"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9"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0"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1"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2"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3"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4"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5"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6"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7"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grpSp>
            <p:nvGrpSpPr>
              <p:cNvPr id="619" name="Group 618"/>
              <p:cNvGrpSpPr/>
              <p:nvPr/>
            </p:nvGrpSpPr>
            <p:grpSpPr bwMode="invGray">
              <a:xfrm rot="16200000" flipH="1">
                <a:off x="6492229" y="2755658"/>
                <a:ext cx="4114800" cy="36576"/>
                <a:chOff x="1522413" y="1514475"/>
                <a:chExt cx="10569575" cy="64008"/>
              </a:xfrm>
              <a:solidFill>
                <a:schemeClr val="accent1"/>
              </a:solidFill>
            </p:grpSpPr>
            <p:sp>
              <p:nvSpPr>
                <p:cNvPr id="620" name="Freeform 619"/>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1" name="Freeform 620"/>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2" name="Freeform 621"/>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3"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4"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5"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6"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7"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8"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9"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0"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1"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2"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3"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4"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5"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6"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7"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8"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9"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0"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1"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2"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3"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4"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5"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6"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7"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8"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9"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0"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1"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2"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3"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4"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5"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6"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7"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8"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9"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0"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1"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2"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3"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4"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5"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6"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7"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8"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9"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0"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1"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2"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3"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4"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5"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6"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7"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8"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9"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0"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1"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2"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3"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4"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5"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6"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7"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8"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9"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0"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1"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2"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3"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grpSp>
      </p:grpSp>
      <p:sp>
        <p:nvSpPr>
          <p:cNvPr id="6" name="Footer Placeholder 5"/>
          <p:cNvSpPr>
            <a:spLocks noGrp="1"/>
          </p:cNvSpPr>
          <p:nvPr>
            <p:ph type="ftr" sz="quarter" idx="11"/>
          </p:nvPr>
        </p:nvSpPr>
        <p:spPr/>
        <p:txBody>
          <a:bodyPr/>
          <a:lstStyle/>
          <a:p>
            <a:endParaRPr/>
          </a:p>
        </p:txBody>
      </p:sp>
      <p:sp>
        <p:nvSpPr>
          <p:cNvPr id="5" name="Date Placeholder 4"/>
          <p:cNvSpPr>
            <a:spLocks noGrp="1"/>
          </p:cNvSpPr>
          <p:nvPr>
            <p:ph type="dt" sz="half" idx="10"/>
          </p:nvPr>
        </p:nvSpPr>
        <p:spPr/>
        <p:txBody>
          <a:bodyPr/>
          <a:lstStyle/>
          <a:p>
            <a:fld id="{9AFE8FB1-0A7A-443E-AAF7-31D4FA1AA312}" type="datetimeFigureOut">
              <a:rPr lang="en-US"/>
              <a:t>3/28/2025</a:t>
            </a:fld>
            <a:endParaRPr/>
          </a:p>
        </p:txBody>
      </p:sp>
      <p:sp>
        <p:nvSpPr>
          <p:cNvPr id="7" name="Slide Number Placeholder 6"/>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9621166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22414" y="274638"/>
            <a:ext cx="9143998" cy="1020762"/>
          </a:xfrm>
        </p:spPr>
        <p:txBody>
          <a:bodyPr anchor="b">
            <a:noAutofit/>
          </a:bodyPr>
          <a:lstStyle>
            <a:lvl1pPr algn="l">
              <a:defRPr sz="3200" b="0"/>
            </a:lvl1pPr>
          </a:lstStyle>
          <a:p>
            <a:r>
              <a:rPr lang="en-US"/>
              <a:t>Click to edit Master title style</a:t>
            </a:r>
            <a:endParaRPr/>
          </a:p>
        </p:txBody>
      </p:sp>
      <p:sp>
        <p:nvSpPr>
          <p:cNvPr id="3" name="Picture Placeholder 2" descr="An empty placeholder to add an image. Click on the placeholder and select the image that you wish to add."/>
          <p:cNvSpPr>
            <a:spLocks noGrp="1"/>
          </p:cNvSpPr>
          <p:nvPr>
            <p:ph type="pic" idx="1"/>
          </p:nvPr>
        </p:nvSpPr>
        <p:spPr>
          <a:xfrm>
            <a:off x="1745838" y="1884311"/>
            <a:ext cx="5669280" cy="4041648"/>
          </a:xfrm>
          <a:solidFill>
            <a:schemeClr val="bg1"/>
          </a:solidFill>
        </p:spPr>
        <p:txBody>
          <a:bodyPr tIns="914400">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a:p>
        </p:txBody>
      </p:sp>
      <p:grpSp>
        <p:nvGrpSpPr>
          <p:cNvPr id="614" name="frame" descr="Box graphic"/>
          <p:cNvGrpSpPr/>
          <p:nvPr/>
        </p:nvGrpSpPr>
        <p:grpSpPr bwMode="invGray">
          <a:xfrm flipH="1">
            <a:off x="1447500" y="1630821"/>
            <a:ext cx="6291028" cy="4575885"/>
            <a:chOff x="4417839" y="1630821"/>
            <a:chExt cx="6291028" cy="4575885"/>
          </a:xfrm>
        </p:grpSpPr>
        <p:grpSp>
          <p:nvGrpSpPr>
            <p:cNvPr id="615" name="Group 614"/>
            <p:cNvGrpSpPr/>
            <p:nvPr/>
          </p:nvGrpSpPr>
          <p:grpSpPr bwMode="invGray">
            <a:xfrm>
              <a:off x="5414491" y="1630821"/>
              <a:ext cx="5294376" cy="4114800"/>
              <a:chOff x="3310555" y="716546"/>
              <a:chExt cx="5294376" cy="4114800"/>
            </a:xfrm>
          </p:grpSpPr>
          <p:grpSp>
            <p:nvGrpSpPr>
              <p:cNvPr id="767" name="Group 766"/>
              <p:cNvGrpSpPr/>
              <p:nvPr/>
            </p:nvGrpSpPr>
            <p:grpSpPr bwMode="invGray">
              <a:xfrm flipH="1">
                <a:off x="3310555" y="737968"/>
                <a:ext cx="5294376" cy="54864"/>
                <a:chOff x="1522413" y="1514475"/>
                <a:chExt cx="10569575" cy="64008"/>
              </a:xfrm>
              <a:solidFill>
                <a:schemeClr val="accent1"/>
              </a:solidFill>
            </p:grpSpPr>
            <p:sp>
              <p:nvSpPr>
                <p:cNvPr id="843" name="Freeform 842"/>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4" name="Freeform 843"/>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5" name="Freeform 844"/>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6"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7"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8"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9"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0"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1"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2"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3"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4"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5"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6"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7"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8"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9"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0"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1"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2"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3"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4"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5"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6"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7"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8"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9"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0"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1"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2"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3"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4"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5"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6"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7"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8"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9"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0"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1"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2"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3"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4"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5"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6"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7"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8"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9"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0"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1"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2"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3"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4"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5"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6"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7"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8"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9"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0"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1"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2"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3"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4"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5"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6"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7"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8"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9"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0"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1"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2"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3"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4"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5"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6"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grpSp>
            <p:nvGrpSpPr>
              <p:cNvPr id="768" name="Group 767"/>
              <p:cNvGrpSpPr/>
              <p:nvPr/>
            </p:nvGrpSpPr>
            <p:grpSpPr bwMode="invGray">
              <a:xfrm rot="16200000" flipH="1">
                <a:off x="6492229" y="2755658"/>
                <a:ext cx="4114800" cy="36576"/>
                <a:chOff x="1522413" y="1514475"/>
                <a:chExt cx="10569575" cy="64008"/>
              </a:xfrm>
              <a:solidFill>
                <a:schemeClr val="accent1"/>
              </a:solidFill>
            </p:grpSpPr>
            <p:sp>
              <p:nvSpPr>
                <p:cNvPr id="769" name="Freeform 768"/>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0" name="Freeform 769"/>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1" name="Freeform 770"/>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2"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3"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4"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5"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6"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7"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8"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9"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0"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1"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2"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3"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4"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5"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6"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7"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8"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9"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0"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1"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2"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3"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4"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5"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6"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7"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8"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9"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0"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1"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2"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3"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4"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5"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6"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7"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8"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9"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0"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1"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2"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3"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4"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5"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6"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7"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8"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9"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0"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1"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2"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3"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4"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5"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6"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7"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8"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9"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0"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1"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2"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3"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4"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5"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6"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7"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8"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9"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0"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1"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2"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grpSp>
        <p:grpSp>
          <p:nvGrpSpPr>
            <p:cNvPr id="616" name="Group 615"/>
            <p:cNvGrpSpPr/>
            <p:nvPr/>
          </p:nvGrpSpPr>
          <p:grpSpPr bwMode="invGray">
            <a:xfrm rot="10800000">
              <a:off x="4417839" y="2091906"/>
              <a:ext cx="5294376" cy="4114800"/>
              <a:chOff x="3310555" y="716546"/>
              <a:chExt cx="5294376" cy="4114800"/>
            </a:xfrm>
          </p:grpSpPr>
          <p:grpSp>
            <p:nvGrpSpPr>
              <p:cNvPr id="617" name="Group 616"/>
              <p:cNvGrpSpPr/>
              <p:nvPr/>
            </p:nvGrpSpPr>
            <p:grpSpPr bwMode="invGray">
              <a:xfrm flipH="1">
                <a:off x="3310555" y="737968"/>
                <a:ext cx="5294376" cy="54864"/>
                <a:chOff x="1522413" y="1514475"/>
                <a:chExt cx="10569575" cy="64008"/>
              </a:xfrm>
              <a:solidFill>
                <a:schemeClr val="accent1"/>
              </a:solidFill>
            </p:grpSpPr>
            <p:sp>
              <p:nvSpPr>
                <p:cNvPr id="693" name="Freeform 692"/>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4" name="Freeform 693"/>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5" name="Freeform 694"/>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6"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7"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8"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9"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0"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1"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2"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3"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4"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5"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6"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7"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8"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9"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0"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1"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2"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3"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4"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5"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6"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7"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8"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9"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0"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1"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2"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3"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4"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5"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6"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7"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8"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9"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0"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1"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2"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3"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4"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5"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6"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7"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8"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9"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0"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1"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2"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3"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4"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5"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6"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7"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8"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9"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0"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1"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2"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3"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4"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5"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6"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7"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8"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9"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0"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1"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2"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3"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4"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5"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6"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grpSp>
            <p:nvGrpSpPr>
              <p:cNvPr id="618" name="Group 617"/>
              <p:cNvGrpSpPr/>
              <p:nvPr/>
            </p:nvGrpSpPr>
            <p:grpSpPr bwMode="invGray">
              <a:xfrm rot="16200000" flipH="1">
                <a:off x="6492229" y="2755658"/>
                <a:ext cx="4114800" cy="36576"/>
                <a:chOff x="1522413" y="1514475"/>
                <a:chExt cx="10569575" cy="64008"/>
              </a:xfrm>
              <a:solidFill>
                <a:schemeClr val="accent1"/>
              </a:solidFill>
            </p:grpSpPr>
            <p:sp>
              <p:nvSpPr>
                <p:cNvPr id="619" name="Freeform 618"/>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0" name="Freeform 619"/>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1" name="Freeform 620"/>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2" name="Freeform 621"/>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3" name="Freeform 622"/>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4" name="Freeform 623"/>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5" name="Freeform 624"/>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6" name="Freeform 625"/>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7" name="Freeform 626"/>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8" name="Freeform 627"/>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9" name="Freeform 628"/>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0" name="Freeform 629"/>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1" name="Freeform 630"/>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2" name="Freeform 631"/>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3" name="Freeform 632"/>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4" name="Freeform 633"/>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5" name="Freeform 634"/>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6" name="Freeform 635"/>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7" name="Freeform 636"/>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8" name="Freeform 637"/>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9" name="Freeform 638"/>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0" name="Freeform 639"/>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1" name="Freeform 640"/>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2" name="Freeform 641"/>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3" name="Freeform 642"/>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4" name="Freeform 643"/>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5" name="Freeform 644"/>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6" name="Freeform 645"/>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7" name="Freeform 646"/>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8" name="Freeform 647"/>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9" name="Freeform 648"/>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0" name="Freeform 649"/>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1" name="Freeform 650"/>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2" name="Freeform 651"/>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3" name="Freeform 652"/>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4" name="Freeform 653"/>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5" name="Freeform 654"/>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6" name="Freeform 655"/>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7" name="Freeform 656"/>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8" name="Freeform 657"/>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9" name="Freeform 658"/>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0" name="Freeform 659"/>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1" name="Freeform 660"/>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2" name="Freeform 661"/>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3" name="Freeform 662"/>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4" name="Freeform 663"/>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5" name="Freeform 664"/>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6" name="Freeform 665"/>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7" name="Freeform 666"/>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8" name="Freeform 667"/>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9" name="Freeform 668"/>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0" name="Freeform 669"/>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1" name="Freeform 670"/>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2" name="Freeform 671"/>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3" name="Freeform 672"/>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4" name="Freeform 673"/>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5" name="Freeform 674"/>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6" name="Freeform 675"/>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7" name="Freeform 676"/>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8" name="Freeform 677"/>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9" name="Freeform 678"/>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0" name="Freeform 679"/>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1" name="Freeform 680"/>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2" name="Freeform 681"/>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3" name="Freeform 682"/>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4" name="Freeform 683"/>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5" name="Freeform 684"/>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6" name="Freeform 685"/>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7" name="Freeform 686"/>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8" name="Freeform 687"/>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9" name="Freeform 688"/>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0" name="Freeform 689"/>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1" name="Freeform 690"/>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2" name="Freeform 691"/>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grpSp>
      </p:grpSp>
      <p:sp>
        <p:nvSpPr>
          <p:cNvPr id="4" name="Text Placeholder 3"/>
          <p:cNvSpPr>
            <a:spLocks noGrp="1"/>
          </p:cNvSpPr>
          <p:nvPr>
            <p:ph type="body" sz="half" idx="2"/>
          </p:nvPr>
        </p:nvSpPr>
        <p:spPr>
          <a:xfrm>
            <a:off x="7905959" y="3411748"/>
            <a:ext cx="2743200" cy="2743200"/>
          </a:xfrm>
        </p:spPr>
        <p:txBody>
          <a:bodyPr anchor="b">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Footer Placeholder 5"/>
          <p:cNvSpPr>
            <a:spLocks noGrp="1"/>
          </p:cNvSpPr>
          <p:nvPr>
            <p:ph type="ftr" sz="quarter" idx="11"/>
          </p:nvPr>
        </p:nvSpPr>
        <p:spPr/>
        <p:txBody>
          <a:bodyPr/>
          <a:lstStyle/>
          <a:p>
            <a:endParaRPr/>
          </a:p>
        </p:txBody>
      </p:sp>
      <p:sp>
        <p:nvSpPr>
          <p:cNvPr id="5" name="Date Placeholder 4"/>
          <p:cNvSpPr>
            <a:spLocks noGrp="1"/>
          </p:cNvSpPr>
          <p:nvPr>
            <p:ph type="dt" sz="half" idx="10"/>
          </p:nvPr>
        </p:nvSpPr>
        <p:spPr/>
        <p:txBody>
          <a:bodyPr/>
          <a:lstStyle/>
          <a:p>
            <a:fld id="{9AFE8FB1-0A7A-443E-AAF7-31D4FA1AA312}" type="datetimeFigureOut">
              <a:rPr lang="en-US"/>
              <a:t>3/28/2025</a:t>
            </a:fld>
            <a:endParaRPr/>
          </a:p>
        </p:txBody>
      </p:sp>
      <p:sp>
        <p:nvSpPr>
          <p:cNvPr id="7" name="Slide Number Placeholder 6"/>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36176941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22414" y="274638"/>
            <a:ext cx="9143998" cy="1020762"/>
          </a:xfrm>
          <a:prstGeom prst="rect">
            <a:avLst/>
          </a:prstGeom>
        </p:spPr>
        <p:txBody>
          <a:bodyPr vert="horz" lIns="91440" tIns="45720" rIns="91440" bIns="45720" rtlCol="0" anchor="b">
            <a:normAutofit/>
          </a:bodyPr>
          <a:lstStyle/>
          <a:p>
            <a:r>
              <a:rPr lang="en-US"/>
              <a:t>Click to edit Master title style</a:t>
            </a:r>
            <a:endParaRPr/>
          </a:p>
        </p:txBody>
      </p:sp>
      <p:sp>
        <p:nvSpPr>
          <p:cNvPr id="3" name="Text Placeholder 2"/>
          <p:cNvSpPr>
            <a:spLocks noGrp="1"/>
          </p:cNvSpPr>
          <p:nvPr>
            <p:ph type="body" idx="1"/>
          </p:nvPr>
        </p:nvSpPr>
        <p:spPr>
          <a:xfrm>
            <a:off x="1522414" y="1905000"/>
            <a:ext cx="9144000" cy="42672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5" name="Footer Placeholder 4"/>
          <p:cNvSpPr>
            <a:spLocks noGrp="1"/>
          </p:cNvSpPr>
          <p:nvPr>
            <p:ph type="ftr" sz="quarter" idx="3"/>
          </p:nvPr>
        </p:nvSpPr>
        <p:spPr>
          <a:xfrm>
            <a:off x="1522413" y="6400801"/>
            <a:ext cx="6324599" cy="276226"/>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4" name="Date Placeholder 3"/>
          <p:cNvSpPr>
            <a:spLocks noGrp="1"/>
          </p:cNvSpPr>
          <p:nvPr>
            <p:ph type="dt" sz="half" idx="2"/>
          </p:nvPr>
        </p:nvSpPr>
        <p:spPr>
          <a:xfrm>
            <a:off x="8075612" y="6400801"/>
            <a:ext cx="1243859" cy="276226"/>
          </a:xfrm>
          <a:prstGeom prst="rect">
            <a:avLst/>
          </a:prstGeom>
        </p:spPr>
        <p:txBody>
          <a:bodyPr vert="horz" lIns="91440" tIns="45720" rIns="91440" bIns="45720" rtlCol="0" anchor="ctr"/>
          <a:lstStyle>
            <a:lvl1pPr algn="r">
              <a:defRPr sz="1200">
                <a:solidFill>
                  <a:schemeClr val="tx1">
                    <a:tint val="75000"/>
                  </a:schemeClr>
                </a:solidFill>
              </a:defRPr>
            </a:lvl1pPr>
          </a:lstStyle>
          <a:p>
            <a:fld id="{9AFE8FB1-0A7A-443E-AAF7-31D4FA1AA312}" type="datetimeFigureOut">
              <a:rPr lang="en-US" smtClean="0"/>
              <a:pPr/>
              <a:t>3/28/2025</a:t>
            </a:fld>
            <a:endParaRPr lang="en-US" dirty="0"/>
          </a:p>
        </p:txBody>
      </p:sp>
      <p:sp>
        <p:nvSpPr>
          <p:cNvPr id="6" name="Slide Number Placeholder 5"/>
          <p:cNvSpPr>
            <a:spLocks noGrp="1"/>
          </p:cNvSpPr>
          <p:nvPr>
            <p:ph type="sldNum" sz="quarter" idx="4"/>
          </p:nvPr>
        </p:nvSpPr>
        <p:spPr>
          <a:xfrm>
            <a:off x="9523412" y="6400801"/>
            <a:ext cx="1143002" cy="276226"/>
          </a:xfrm>
          <a:prstGeom prst="rect">
            <a:avLst/>
          </a:prstGeom>
        </p:spPr>
        <p:txBody>
          <a:bodyPr vert="horz" lIns="91440" tIns="45720" rIns="91440" bIns="45720" rtlCol="0" anchor="ctr"/>
          <a:lstStyle>
            <a:lvl1pPr algn="r">
              <a:defRPr sz="1200">
                <a:solidFill>
                  <a:schemeClr val="tx1">
                    <a:tint val="75000"/>
                  </a:schemeClr>
                </a:solidFill>
              </a:defRPr>
            </a:lvl1pPr>
          </a:lstStyle>
          <a:p>
            <a:fld id="{25BA54BD-C84D-46CE-8B72-31BFB26ABA43}" type="slidenum">
              <a:rPr lang="en-US" smtClean="0"/>
              <a:pPr/>
              <a:t>‹#›</a:t>
            </a:fld>
            <a:endParaRPr lang="en-US"/>
          </a:p>
        </p:txBody>
      </p:sp>
    </p:spTree>
    <p:extLst>
      <p:ext uri="{BB962C8B-B14F-4D97-AF65-F5344CB8AC3E}">
        <p14:creationId xmlns:p14="http://schemas.microsoft.com/office/powerpoint/2010/main" val="535636480"/>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3200" kern="1200">
          <a:solidFill>
            <a:schemeClr val="tx1"/>
          </a:solidFill>
          <a:latin typeface="+mj-lt"/>
          <a:ea typeface="+mj-ea"/>
          <a:cs typeface="+mj-cs"/>
        </a:defRPr>
      </a:lvl1pPr>
    </p:titleStyle>
    <p:bodyStyle>
      <a:lvl1pPr marL="274320" indent="-274320" algn="l" defTabSz="914400" rtl="0" eaLnBrk="1" latinLnBrk="0" hangingPunct="1">
        <a:lnSpc>
          <a:spcPct val="90000"/>
        </a:lnSpc>
        <a:spcBef>
          <a:spcPts val="1800"/>
        </a:spcBef>
        <a:buSzPct val="100000"/>
        <a:buFont typeface="Arial" pitchFamily="34" charset="0"/>
        <a:buChar char="▪"/>
        <a:defRPr sz="2400" kern="1200">
          <a:solidFill>
            <a:schemeClr val="tx1"/>
          </a:solidFill>
          <a:latin typeface="+mn-lt"/>
          <a:ea typeface="+mn-ea"/>
          <a:cs typeface="+mn-cs"/>
        </a:defRPr>
      </a:lvl1pPr>
      <a:lvl2pPr marL="576072" indent="-274320" algn="l" defTabSz="914400" rtl="0" eaLnBrk="1" latinLnBrk="0" hangingPunct="1">
        <a:lnSpc>
          <a:spcPct val="90000"/>
        </a:lnSpc>
        <a:spcBef>
          <a:spcPts val="600"/>
        </a:spcBef>
        <a:buSzPct val="100000"/>
        <a:buFont typeface="Consolas" pitchFamily="49" charset="0"/>
        <a:buChar char="–"/>
        <a:defRPr sz="2000" kern="1200">
          <a:solidFill>
            <a:schemeClr val="tx1"/>
          </a:solidFill>
          <a:latin typeface="+mn-lt"/>
          <a:ea typeface="+mn-ea"/>
          <a:cs typeface="+mn-cs"/>
        </a:defRPr>
      </a:lvl2pPr>
      <a:lvl3pPr marL="804672" indent="-228600" algn="l" defTabSz="914400" rtl="0" eaLnBrk="1" latinLnBrk="0" hangingPunct="1">
        <a:lnSpc>
          <a:spcPct val="90000"/>
        </a:lnSpc>
        <a:spcBef>
          <a:spcPts val="600"/>
        </a:spcBef>
        <a:buSzPct val="100000"/>
        <a:buFont typeface="Arial" pitchFamily="34" charset="0"/>
        <a:buChar char="▪"/>
        <a:defRPr sz="1800" kern="1200">
          <a:solidFill>
            <a:schemeClr val="tx1"/>
          </a:solidFill>
          <a:latin typeface="+mn-lt"/>
          <a:ea typeface="+mn-ea"/>
          <a:cs typeface="+mn-cs"/>
        </a:defRPr>
      </a:lvl3pPr>
      <a:lvl4pPr marL="1033272" indent="-228600" algn="l" defTabSz="914400" rtl="0" eaLnBrk="1" latinLnBrk="0" hangingPunct="1">
        <a:lnSpc>
          <a:spcPct val="90000"/>
        </a:lnSpc>
        <a:spcBef>
          <a:spcPts val="600"/>
        </a:spcBef>
        <a:buSzPct val="100000"/>
        <a:buFont typeface="Consolas" pitchFamily="49" charset="0"/>
        <a:buChar char="–"/>
        <a:defRPr sz="1600" kern="1200">
          <a:solidFill>
            <a:schemeClr val="tx1"/>
          </a:solidFill>
          <a:latin typeface="+mn-lt"/>
          <a:ea typeface="+mn-ea"/>
          <a:cs typeface="+mn-cs"/>
        </a:defRPr>
      </a:lvl4pPr>
      <a:lvl5pPr marL="1261872" indent="-22860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5pPr>
      <a:lvl6pPr marL="1490472" indent="-228600" algn="l" defTabSz="914400" rtl="0" eaLnBrk="1" latinLnBrk="0" hangingPunct="1">
        <a:lnSpc>
          <a:spcPct val="90000"/>
        </a:lnSpc>
        <a:spcBef>
          <a:spcPts val="600"/>
        </a:spcBef>
        <a:buSzPct val="100000"/>
        <a:buFont typeface="Consolas" pitchFamily="49" charset="0"/>
        <a:buChar char="–"/>
        <a:defRPr sz="1600" kern="1200">
          <a:solidFill>
            <a:schemeClr val="tx1"/>
          </a:solidFill>
          <a:latin typeface="+mn-lt"/>
          <a:ea typeface="+mn-ea"/>
          <a:cs typeface="+mn-cs"/>
        </a:defRPr>
      </a:lvl6pPr>
      <a:lvl7pPr marL="1719072" indent="-22860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7pPr>
      <a:lvl8pPr marL="1947672" indent="-228600" algn="l" defTabSz="914400" rtl="0" eaLnBrk="1" latinLnBrk="0" hangingPunct="1">
        <a:lnSpc>
          <a:spcPct val="90000"/>
        </a:lnSpc>
        <a:spcBef>
          <a:spcPts val="600"/>
        </a:spcBef>
        <a:buSzPct val="100000"/>
        <a:buFont typeface="Consolas" pitchFamily="49" charset="0"/>
        <a:buChar char="–"/>
        <a:defRPr sz="1600" kern="1200">
          <a:solidFill>
            <a:schemeClr val="tx1"/>
          </a:solidFill>
          <a:latin typeface="+mn-lt"/>
          <a:ea typeface="+mn-ea"/>
          <a:cs typeface="+mn-cs"/>
        </a:defRPr>
      </a:lvl8pPr>
      <a:lvl9pPr marL="2176272" indent="-22860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39"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tiff"/><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8.jpeg"/></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hyperlink" Target="https://termsandconditions.game/" TargetMode="External"/><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5.xml"/><Relationship Id="rId6" Type="http://schemas.openxmlformats.org/officeDocument/2006/relationships/hyperlink" Target="https://openclipart.org/detail/245565/Fwd-2016-Newest-Popular-handbag-designs-from-Ceso-61" TargetMode="External"/><Relationship Id="rId5" Type="http://schemas.openxmlformats.org/officeDocument/2006/relationships/image" Target="../media/image12.png"/><Relationship Id="rId4" Type="http://schemas.openxmlformats.org/officeDocument/2006/relationships/hyperlink" Target="https://openclipart.org/detail/615"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s://openclipart.org/detail/296351/desktop-computer-3" TargetMode="External"/><Relationship Id="rId2" Type="http://schemas.openxmlformats.org/officeDocument/2006/relationships/image" Target="../media/image13.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6.xml"/><Relationship Id="rId6" Type="http://schemas.openxmlformats.org/officeDocument/2006/relationships/hyperlink" Target="https://creativecommons.org/licenses/by-sa/3.0/" TargetMode="External"/><Relationship Id="rId5" Type="http://schemas.openxmlformats.org/officeDocument/2006/relationships/hyperlink" Target="https://weibeld.net/algorithms/what-is-an-algorithm.html" TargetMode="External"/><Relationship Id="rId4" Type="http://schemas.openxmlformats.org/officeDocument/2006/relationships/image" Target="../media/image15.sv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9.xml"/><Relationship Id="rId1" Type="http://schemas.openxmlformats.org/officeDocument/2006/relationships/slideLayout" Target="../slideLayouts/slideLayout5.xml"/><Relationship Id="rId5" Type="http://schemas.openxmlformats.org/officeDocument/2006/relationships/hyperlink" Target="https://creativecommons.org/licenses/by-nc-sa/3.0/" TargetMode="External"/><Relationship Id="rId4" Type="http://schemas.openxmlformats.org/officeDocument/2006/relationships/hyperlink" Target="https://updatebrazil.com/2023/05/24/will-sheins-disruptive-arrival-in-brazil-bring-the-fashion-industry-to-its-knees/" TargetMode="Externa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1.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10" Type="http://schemas.openxmlformats.org/officeDocument/2006/relationships/hyperlink" Target="https://creativecommons.org/licenses/by-sa/3.0/" TargetMode="External"/><Relationship Id="rId4" Type="http://schemas.openxmlformats.org/officeDocument/2006/relationships/diagramLayout" Target="../diagrams/layout1.xml"/><Relationship Id="rId9" Type="http://schemas.openxmlformats.org/officeDocument/2006/relationships/hyperlink" Target="https://commons.wikimedia.org/wiki/File:Check_green_icon.svg"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22.xml"/><Relationship Id="rId1" Type="http://schemas.openxmlformats.org/officeDocument/2006/relationships/slideLayout" Target="../slideLayouts/slideLayout5.xml"/><Relationship Id="rId5" Type="http://schemas.openxmlformats.org/officeDocument/2006/relationships/hyperlink" Target="https://creativecommons.org/licenses/by/3.0/" TargetMode="External"/><Relationship Id="rId4" Type="http://schemas.openxmlformats.org/officeDocument/2006/relationships/hyperlink" Target="https://teleread.org/2019/04/12/scary-legalese-and-the-content-clause-dont-be-afraid-of-the-license-grant/"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hyperlink" Target="https://creativecommons.org/licenses/by-nc/4.0/" TargetMode="Externa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hyperlink" Target="https://www.law.cornell.edu/uscode/text/17/chapter-1" TargetMode="External"/><Relationship Id="rId7" Type="http://schemas.openxmlformats.org/officeDocument/2006/relationships/hyperlink" Target="https://law.justia.com/cases/federal/appellate-courts/ca9/16-15469/16-15469-2018-04-23.html"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hyperlink" Target="https://www.copyright.gov/title17/92chap1.html" TargetMode="External"/><Relationship Id="rId5" Type="http://schemas.openxmlformats.org/officeDocument/2006/relationships/hyperlink" Target="https://www.wipo.int/treaties/en/ip/berne/" TargetMode="External"/><Relationship Id="rId4" Type="http://schemas.openxmlformats.org/officeDocument/2006/relationships/hyperlink" Target="https://creativecommons.org/share-your-work/cclicenses/" TargetMode="External"/></Relationships>
</file>

<file path=ppt/slides/_rels/slide29.xml.rels><?xml version="1.0" encoding="UTF-8" standalone="yes"?>
<Relationships xmlns="http://schemas.openxmlformats.org/package/2006/relationships"><Relationship Id="rId3" Type="http://schemas.openxmlformats.org/officeDocument/2006/relationships/hyperlink" Target="https://nytco-assets.nytimes.com/2023/12/NYT_Complaint_Dec2023.pdf" TargetMode="External"/><Relationship Id="rId7" Type="http://schemas.openxmlformats.org/officeDocument/2006/relationships/hyperlink" Target="https://termsandconditions.game/"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hyperlink" Target="https://www.copyright.gov/ai/Copyright-and-Artificial-Intelligence-Part-2-Copyrightability-Report.pdf" TargetMode="External"/><Relationship Id="rId5" Type="http://schemas.openxmlformats.org/officeDocument/2006/relationships/hyperlink" Target="https://www.copyright.gov/ai/docs/district-court-decision-affirming-refusal-of-registration.pdf" TargetMode="External"/><Relationship Id="rId4" Type="http://schemas.openxmlformats.org/officeDocument/2006/relationships/hyperlink" Target="https://commons.wikimedia.org/wiki/File:A_Recent_Entrance_to_Paradise.jpg"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hyperlink" Target="https://law.justia.com/cases/federal/appellate-courts/ca9/16-15469/16-15469-2018-04-23.html" TargetMode="External"/><Relationship Id="rId4" Type="http://schemas.openxmlformats.org/officeDocument/2006/relationships/hyperlink" Target="https://www.nytimes.com/2017/09/11/us/selfie-monkey-lawsuit-settlement.html?_r=0"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Half-Baked AI </a:t>
            </a:r>
            <a:br>
              <a:rPr lang="en-US" dirty="0"/>
            </a:br>
            <a:r>
              <a:rPr lang="en-US" dirty="0"/>
              <a:t>Copyright Cookies</a:t>
            </a:r>
          </a:p>
        </p:txBody>
      </p:sp>
      <p:sp>
        <p:nvSpPr>
          <p:cNvPr id="3" name="Subtitle 2"/>
          <p:cNvSpPr>
            <a:spLocks noGrp="1"/>
          </p:cNvSpPr>
          <p:nvPr>
            <p:ph type="subTitle" idx="1"/>
          </p:nvPr>
        </p:nvSpPr>
        <p:spPr/>
        <p:txBody>
          <a:bodyPr/>
          <a:lstStyle/>
          <a:p>
            <a:r>
              <a:rPr lang="en-US" dirty="0"/>
              <a:t>Originally by Gwendolyn Sibley </a:t>
            </a:r>
          </a:p>
          <a:p>
            <a:r>
              <a:rPr lang="en-US" dirty="0"/>
              <a:t>CC-BY-NC</a:t>
            </a:r>
          </a:p>
        </p:txBody>
      </p:sp>
    </p:spTree>
    <p:extLst>
      <p:ext uri="{BB962C8B-B14F-4D97-AF65-F5344CB8AC3E}">
        <p14:creationId xmlns:p14="http://schemas.microsoft.com/office/powerpoint/2010/main" val="19201110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Two Pictures?</a:t>
            </a:r>
          </a:p>
        </p:txBody>
      </p:sp>
      <p:pic>
        <p:nvPicPr>
          <p:cNvPr id="5" name="Picture 4">
            <a:extLst>
              <a:ext uri="{FF2B5EF4-FFF2-40B4-BE49-F238E27FC236}">
                <a16:creationId xmlns:a16="http://schemas.microsoft.com/office/drawing/2014/main" id="{71056D28-2D1E-47A1-AE97-781B1F582D1E}"/>
              </a:ext>
            </a:extLst>
          </p:cNvPr>
          <p:cNvPicPr>
            <a:picLocks noChangeAspect="1"/>
          </p:cNvPicPr>
          <p:nvPr/>
        </p:nvPicPr>
        <p:blipFill rotWithShape="1">
          <a:blip r:embed="rId3">
            <a:extLst>
              <a:ext uri="{28A0092B-C50C-407E-A947-70E740481C1C}">
                <a14:useLocalDpi xmlns:a14="http://schemas.microsoft.com/office/drawing/2010/main" val="0"/>
              </a:ext>
            </a:extLst>
          </a:blip>
          <a:srcRect l="28333" t="1796" r="23333" b="25066"/>
          <a:stretch/>
        </p:blipFill>
        <p:spPr>
          <a:xfrm>
            <a:off x="2077824" y="1676400"/>
            <a:ext cx="3689035" cy="5181599"/>
          </a:xfrm>
          <a:prstGeom prst="rect">
            <a:avLst/>
          </a:prstGeom>
        </p:spPr>
      </p:pic>
      <p:pic>
        <p:nvPicPr>
          <p:cNvPr id="7" name="Picture 6">
            <a:extLst>
              <a:ext uri="{FF2B5EF4-FFF2-40B4-BE49-F238E27FC236}">
                <a16:creationId xmlns:a16="http://schemas.microsoft.com/office/drawing/2014/main" id="{7EF1F84C-C8D6-4F5F-A810-1224B4459385}"/>
              </a:ext>
            </a:extLst>
          </p:cNvPr>
          <p:cNvPicPr>
            <a:picLocks noChangeAspect="1"/>
          </p:cNvPicPr>
          <p:nvPr/>
        </p:nvPicPr>
        <p:blipFill rotWithShape="1">
          <a:blip r:embed="rId4">
            <a:extLst>
              <a:ext uri="{28A0092B-C50C-407E-A947-70E740481C1C}">
                <a14:useLocalDpi xmlns:a14="http://schemas.microsoft.com/office/drawing/2010/main" val="0"/>
              </a:ext>
            </a:extLst>
          </a:blip>
          <a:srcRect l="49471" t="10393" r="13645" b="5362"/>
          <a:stretch/>
        </p:blipFill>
        <p:spPr>
          <a:xfrm>
            <a:off x="6583652" y="1676400"/>
            <a:ext cx="3396959" cy="5172641"/>
          </a:xfrm>
          <a:prstGeom prst="rect">
            <a:avLst/>
          </a:prstGeom>
        </p:spPr>
      </p:pic>
    </p:spTree>
    <p:extLst>
      <p:ext uri="{BB962C8B-B14F-4D97-AF65-F5344CB8AC3E}">
        <p14:creationId xmlns:p14="http://schemas.microsoft.com/office/powerpoint/2010/main" val="28227294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Licenses and Agreements</a:t>
            </a:r>
          </a:p>
        </p:txBody>
      </p:sp>
      <p:pic>
        <p:nvPicPr>
          <p:cNvPr id="3" name="Picture 2">
            <a:extLst>
              <a:ext uri="{FF2B5EF4-FFF2-40B4-BE49-F238E27FC236}">
                <a16:creationId xmlns:a16="http://schemas.microsoft.com/office/drawing/2014/main" id="{93CBAA3A-9B86-412B-BC78-2893A9B5746A}"/>
              </a:ext>
            </a:extLst>
          </p:cNvPr>
          <p:cNvPicPr>
            <a:picLocks noChangeAspect="1"/>
          </p:cNvPicPr>
          <p:nvPr/>
        </p:nvPicPr>
        <p:blipFill>
          <a:blip r:embed="rId3"/>
          <a:stretch>
            <a:fillRect/>
          </a:stretch>
        </p:blipFill>
        <p:spPr>
          <a:xfrm>
            <a:off x="2213269" y="1752600"/>
            <a:ext cx="7576843" cy="4830762"/>
          </a:xfrm>
          <a:prstGeom prst="rect">
            <a:avLst/>
          </a:prstGeom>
          <a:ln w="3175">
            <a:solidFill>
              <a:schemeClr val="tx1"/>
            </a:solidFill>
          </a:ln>
        </p:spPr>
      </p:pic>
    </p:spTree>
    <p:extLst>
      <p:ext uri="{BB962C8B-B14F-4D97-AF65-F5344CB8AC3E}">
        <p14:creationId xmlns:p14="http://schemas.microsoft.com/office/powerpoint/2010/main" val="13239627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Licenses and Agreements</a:t>
            </a:r>
          </a:p>
        </p:txBody>
      </p:sp>
      <p:sp>
        <p:nvSpPr>
          <p:cNvPr id="4" name="TextBox 3">
            <a:extLst>
              <a:ext uri="{FF2B5EF4-FFF2-40B4-BE49-F238E27FC236}">
                <a16:creationId xmlns:a16="http://schemas.microsoft.com/office/drawing/2014/main" id="{60C59BEC-7F70-485F-A5AA-01E8F6E7B80D}"/>
              </a:ext>
            </a:extLst>
          </p:cNvPr>
          <p:cNvSpPr txBox="1"/>
          <p:nvPr/>
        </p:nvSpPr>
        <p:spPr>
          <a:xfrm>
            <a:off x="5637212" y="2030321"/>
            <a:ext cx="6248400" cy="4608441"/>
          </a:xfrm>
          <a:prstGeom prst="rect">
            <a:avLst/>
          </a:prstGeom>
          <a:noFill/>
        </p:spPr>
        <p:txBody>
          <a:bodyPr wrap="square" rtlCol="0">
            <a:spAutoFit/>
          </a:bodyPr>
          <a:lstStyle/>
          <a:p>
            <a:pPr>
              <a:lnSpc>
                <a:spcPct val="90000"/>
              </a:lnSpc>
            </a:pPr>
            <a:r>
              <a:rPr lang="en-US" sz="2800" dirty="0"/>
              <a:t>These are contracts that specify:</a:t>
            </a:r>
          </a:p>
          <a:p>
            <a:pPr marL="342900" marR="0" lvl="0" indent="-342900">
              <a:lnSpc>
                <a:spcPct val="200000"/>
              </a:lnSpc>
              <a:spcBef>
                <a:spcPts val="0"/>
              </a:spcBef>
              <a:spcAft>
                <a:spcPts val="0"/>
              </a:spcAft>
              <a:buFont typeface="Symbol" panose="05050102010706020507" pitchFamily="18" charset="2"/>
              <a:buChar char=""/>
            </a:pPr>
            <a:r>
              <a:rPr lang="en-US" sz="2000" dirty="0">
                <a:effectLst/>
                <a:ea typeface="Calibri" panose="020F0502020204030204" pitchFamily="34" charset="0"/>
                <a:cs typeface="Times New Roman" panose="02020603050405020304" pitchFamily="18" charset="0"/>
              </a:rPr>
              <a:t>Whether something may use the work;</a:t>
            </a:r>
          </a:p>
          <a:p>
            <a:pPr marL="342900" marR="0" lvl="0" indent="-342900">
              <a:lnSpc>
                <a:spcPct val="200000"/>
              </a:lnSpc>
              <a:spcBef>
                <a:spcPts val="0"/>
              </a:spcBef>
              <a:spcAft>
                <a:spcPts val="0"/>
              </a:spcAft>
              <a:buFont typeface="Symbol" panose="05050102010706020507" pitchFamily="18" charset="2"/>
              <a:buChar char=""/>
            </a:pPr>
            <a:r>
              <a:rPr lang="en-US" sz="2000" dirty="0">
                <a:effectLst/>
                <a:ea typeface="Calibri" panose="020F0502020204030204" pitchFamily="34" charset="0"/>
                <a:cs typeface="Times New Roman" panose="02020603050405020304" pitchFamily="18" charset="0"/>
              </a:rPr>
              <a:t>The length of time use is permitted;</a:t>
            </a:r>
          </a:p>
          <a:p>
            <a:pPr marL="342900" marR="0" lvl="0" indent="-342900">
              <a:lnSpc>
                <a:spcPct val="200000"/>
              </a:lnSpc>
              <a:spcBef>
                <a:spcPts val="0"/>
              </a:spcBef>
              <a:spcAft>
                <a:spcPts val="0"/>
              </a:spcAft>
              <a:buFont typeface="Symbol" panose="05050102010706020507" pitchFamily="18" charset="2"/>
              <a:buChar char=""/>
            </a:pPr>
            <a:r>
              <a:rPr lang="en-US" sz="2000" dirty="0">
                <a:effectLst/>
                <a:ea typeface="Calibri" panose="020F0502020204030204" pitchFamily="34" charset="0"/>
                <a:cs typeface="Times New Roman" panose="02020603050405020304" pitchFamily="18" charset="0"/>
              </a:rPr>
              <a:t>What audiences the work may be distributed to;</a:t>
            </a:r>
          </a:p>
          <a:p>
            <a:pPr marL="342900" marR="0" lvl="0" indent="-342900">
              <a:lnSpc>
                <a:spcPct val="200000"/>
              </a:lnSpc>
              <a:spcBef>
                <a:spcPts val="0"/>
              </a:spcBef>
              <a:spcAft>
                <a:spcPts val="0"/>
              </a:spcAft>
              <a:buFont typeface="Symbol" panose="05050102010706020507" pitchFamily="18" charset="2"/>
              <a:buChar char=""/>
            </a:pPr>
            <a:r>
              <a:rPr lang="en-US" sz="2000" dirty="0">
                <a:effectLst/>
                <a:ea typeface="Calibri" panose="020F0502020204030204" pitchFamily="34" charset="0"/>
                <a:cs typeface="Times New Roman" panose="02020603050405020304" pitchFamily="18" charset="0"/>
              </a:rPr>
              <a:t>Whether data may be collected while using the work;</a:t>
            </a:r>
          </a:p>
          <a:p>
            <a:pPr marL="342900" marR="0" lvl="0" indent="-342900">
              <a:lnSpc>
                <a:spcPct val="200000"/>
              </a:lnSpc>
              <a:spcBef>
                <a:spcPts val="0"/>
              </a:spcBef>
              <a:spcAft>
                <a:spcPts val="800"/>
              </a:spcAft>
              <a:buFont typeface="Symbol" panose="05050102010706020507" pitchFamily="18" charset="2"/>
              <a:buChar char=""/>
            </a:pPr>
            <a:r>
              <a:rPr lang="en-US" sz="2000" dirty="0">
                <a:effectLst/>
                <a:ea typeface="Calibri" panose="020F0502020204030204" pitchFamily="34" charset="0"/>
                <a:cs typeface="Times New Roman" panose="02020603050405020304" pitchFamily="18" charset="0"/>
              </a:rPr>
              <a:t>and whether a user is allowed to sue the creators in case of disagreement (called arbitration);</a:t>
            </a:r>
          </a:p>
          <a:p>
            <a:pPr>
              <a:lnSpc>
                <a:spcPct val="90000"/>
              </a:lnSpc>
            </a:pPr>
            <a:endParaRPr lang="en-US" sz="2400" dirty="0"/>
          </a:p>
        </p:txBody>
      </p:sp>
      <p:pic>
        <p:nvPicPr>
          <p:cNvPr id="6" name="Picture 5">
            <a:extLst>
              <a:ext uri="{FF2B5EF4-FFF2-40B4-BE49-F238E27FC236}">
                <a16:creationId xmlns:a16="http://schemas.microsoft.com/office/drawing/2014/main" id="{CFE5AF21-37A5-4920-923A-BE0324C2729D}"/>
              </a:ext>
            </a:extLst>
          </p:cNvPr>
          <p:cNvPicPr>
            <a:picLocks noChangeAspect="1"/>
          </p:cNvPicPr>
          <p:nvPr/>
        </p:nvPicPr>
        <p:blipFill rotWithShape="1">
          <a:blip r:embed="rId3">
            <a:extLst>
              <a:ext uri="{28A0092B-C50C-407E-A947-70E740481C1C}">
                <a14:useLocalDpi xmlns:a14="http://schemas.microsoft.com/office/drawing/2010/main" val="0"/>
              </a:ext>
            </a:extLst>
          </a:blip>
          <a:srcRect l="33796" r="4140"/>
          <a:stretch/>
        </p:blipFill>
        <p:spPr>
          <a:xfrm>
            <a:off x="608012" y="2286000"/>
            <a:ext cx="4433453" cy="3657600"/>
          </a:xfrm>
          <a:prstGeom prst="rect">
            <a:avLst/>
          </a:prstGeom>
        </p:spPr>
      </p:pic>
    </p:spTree>
    <p:extLst>
      <p:ext uri="{BB962C8B-B14F-4D97-AF65-F5344CB8AC3E}">
        <p14:creationId xmlns:p14="http://schemas.microsoft.com/office/powerpoint/2010/main" val="34516861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Do you agree to the </a:t>
            </a:r>
            <a:br>
              <a:rPr lang="en-US" dirty="0"/>
            </a:br>
            <a:r>
              <a:rPr lang="en-US" dirty="0"/>
              <a:t>Terms &amp; Conditions?</a:t>
            </a:r>
          </a:p>
        </p:txBody>
      </p:sp>
      <p:sp>
        <p:nvSpPr>
          <p:cNvPr id="3" name="Text Placeholder 2"/>
          <p:cNvSpPr>
            <a:spLocks noGrp="1"/>
          </p:cNvSpPr>
          <p:nvPr>
            <p:ph type="body" idx="1"/>
          </p:nvPr>
        </p:nvSpPr>
        <p:spPr/>
        <p:txBody>
          <a:bodyPr/>
          <a:lstStyle/>
          <a:p>
            <a:r>
              <a:rPr lang="en-US" dirty="0"/>
              <a:t>Try not to get your data stolen!</a:t>
            </a:r>
            <a:br>
              <a:rPr lang="en-US" dirty="0"/>
            </a:br>
            <a:r>
              <a:rPr lang="en-US" dirty="0">
                <a:hlinkClick r:id="rId3"/>
              </a:rPr>
              <a:t>https://termsandconditions.game/</a:t>
            </a:r>
            <a:r>
              <a:rPr lang="en-US" dirty="0"/>
              <a:t> </a:t>
            </a:r>
          </a:p>
        </p:txBody>
      </p:sp>
    </p:spTree>
    <p:extLst>
      <p:ext uri="{BB962C8B-B14F-4D97-AF65-F5344CB8AC3E}">
        <p14:creationId xmlns:p14="http://schemas.microsoft.com/office/powerpoint/2010/main" val="42065378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Conventional Publishing Ovens</a:t>
            </a:r>
          </a:p>
        </p:txBody>
      </p:sp>
      <p:sp>
        <p:nvSpPr>
          <p:cNvPr id="4" name="Content Placeholder 3"/>
          <p:cNvSpPr>
            <a:spLocks noGrp="1"/>
          </p:cNvSpPr>
          <p:nvPr>
            <p:ph sz="half" idx="2"/>
          </p:nvPr>
        </p:nvSpPr>
        <p:spPr>
          <a:xfrm>
            <a:off x="6094412" y="2042209"/>
            <a:ext cx="5105400" cy="4307044"/>
          </a:xfrm>
        </p:spPr>
        <p:txBody>
          <a:bodyPr>
            <a:normAutofit lnSpcReduction="10000"/>
          </a:bodyPr>
          <a:lstStyle/>
          <a:p>
            <a:pPr>
              <a:lnSpc>
                <a:spcPct val="150000"/>
              </a:lnSpc>
            </a:pPr>
            <a:r>
              <a:rPr lang="en-US" dirty="0"/>
              <a:t>Provide an agreement to sell your work for you.</a:t>
            </a:r>
          </a:p>
          <a:p>
            <a:pPr>
              <a:lnSpc>
                <a:spcPct val="150000"/>
              </a:lnSpc>
            </a:pPr>
            <a:r>
              <a:rPr lang="en-US" dirty="0"/>
              <a:t>Typically, all copyrights are transferred as the price for publishing formally. </a:t>
            </a:r>
          </a:p>
          <a:p>
            <a:pPr>
              <a:lnSpc>
                <a:spcPct val="150000"/>
              </a:lnSpc>
            </a:pPr>
            <a:r>
              <a:rPr lang="en-US" dirty="0"/>
              <a:t>The publishing entity takes on all protective roles for that copyright.</a:t>
            </a:r>
          </a:p>
        </p:txBody>
      </p:sp>
      <p:pic>
        <p:nvPicPr>
          <p:cNvPr id="16" name="Picture 15">
            <a:extLst>
              <a:ext uri="{FF2B5EF4-FFF2-40B4-BE49-F238E27FC236}">
                <a16:creationId xmlns:a16="http://schemas.microsoft.com/office/drawing/2014/main" id="{62C6620F-E393-48E1-99A1-755F79FF10E4}"/>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303212" y="2616787"/>
            <a:ext cx="5515963" cy="3157889"/>
          </a:xfrm>
          <a:prstGeom prst="rect">
            <a:avLst/>
          </a:prstGeom>
        </p:spPr>
      </p:pic>
      <p:pic>
        <p:nvPicPr>
          <p:cNvPr id="18" name="Picture 17">
            <a:extLst>
              <a:ext uri="{FF2B5EF4-FFF2-40B4-BE49-F238E27FC236}">
                <a16:creationId xmlns:a16="http://schemas.microsoft.com/office/drawing/2014/main" id="{B3BAF368-503F-4540-B643-6E2B19E8DDB2}"/>
              </a:ext>
            </a:extLst>
          </p:cNvPr>
          <p:cNvPicPr>
            <a:picLocks noChangeAspect="1"/>
          </p:cNvPicPr>
          <p:nvPr/>
        </p:nvPicPr>
        <p:blipFill>
          <a:blip r:embed="rId5">
            <a:extLst>
              <a:ext uri="{28A0092B-C50C-407E-A947-70E740481C1C}">
                <a14:useLocalDpi xmlns:a14="http://schemas.microsoft.com/office/drawing/2010/main" val="0"/>
              </a:ext>
              <a:ext uri="{837473B0-CC2E-450A-ABE3-18F120FF3D39}">
                <a1611:picAttrSrcUrl xmlns:a1611="http://schemas.microsoft.com/office/drawing/2016/11/main" r:id="rId6"/>
              </a:ext>
            </a:extLst>
          </a:blip>
          <a:stretch>
            <a:fillRect/>
          </a:stretch>
        </p:blipFill>
        <p:spPr>
          <a:xfrm>
            <a:off x="2360612" y="3200400"/>
            <a:ext cx="1362764" cy="1277591"/>
          </a:xfrm>
          <a:prstGeom prst="rect">
            <a:avLst/>
          </a:prstGeom>
        </p:spPr>
      </p:pic>
    </p:spTree>
    <p:extLst>
      <p:ext uri="{BB962C8B-B14F-4D97-AF65-F5344CB8AC3E}">
        <p14:creationId xmlns:p14="http://schemas.microsoft.com/office/powerpoint/2010/main" val="27758357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Self-Publishing Online</a:t>
            </a:r>
          </a:p>
        </p:txBody>
      </p:sp>
      <p:sp>
        <p:nvSpPr>
          <p:cNvPr id="6" name="Content Placeholder 5"/>
          <p:cNvSpPr>
            <a:spLocks noGrp="1"/>
          </p:cNvSpPr>
          <p:nvPr>
            <p:ph sz="quarter" idx="4"/>
          </p:nvPr>
        </p:nvSpPr>
        <p:spPr>
          <a:xfrm>
            <a:off x="1217612" y="2209800"/>
            <a:ext cx="5102352" cy="4114800"/>
          </a:xfrm>
        </p:spPr>
        <p:txBody>
          <a:bodyPr>
            <a:normAutofit/>
          </a:bodyPr>
          <a:lstStyle/>
          <a:p>
            <a:pPr>
              <a:lnSpc>
                <a:spcPct val="150000"/>
              </a:lnSpc>
            </a:pPr>
            <a:r>
              <a:rPr lang="en-US" dirty="0"/>
              <a:t>Typically keeps all copyrights with the original creator</a:t>
            </a:r>
          </a:p>
          <a:p>
            <a:pPr>
              <a:lnSpc>
                <a:spcPct val="150000"/>
              </a:lnSpc>
            </a:pPr>
            <a:r>
              <a:rPr lang="en-US" dirty="0"/>
              <a:t>Subject to the terms of online publishing platforms</a:t>
            </a:r>
          </a:p>
          <a:p>
            <a:pPr>
              <a:lnSpc>
                <a:spcPct val="150000"/>
              </a:lnSpc>
            </a:pPr>
            <a:r>
              <a:rPr lang="en-US" dirty="0"/>
              <a:t>Defense of copyright remains the duty of the original creator. </a:t>
            </a:r>
          </a:p>
        </p:txBody>
      </p:sp>
      <p:pic>
        <p:nvPicPr>
          <p:cNvPr id="14" name="Picture 13">
            <a:extLst>
              <a:ext uri="{FF2B5EF4-FFF2-40B4-BE49-F238E27FC236}">
                <a16:creationId xmlns:a16="http://schemas.microsoft.com/office/drawing/2014/main" id="{C737434D-75C2-4E5E-B0F6-59DE83FFF5F5}"/>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6830664" y="2112998"/>
            <a:ext cx="3988148" cy="4442822"/>
          </a:xfrm>
          <a:prstGeom prst="rect">
            <a:avLst/>
          </a:prstGeom>
        </p:spPr>
      </p:pic>
      <p:sp>
        <p:nvSpPr>
          <p:cNvPr id="15" name="TextBox 14">
            <a:extLst>
              <a:ext uri="{FF2B5EF4-FFF2-40B4-BE49-F238E27FC236}">
                <a16:creationId xmlns:a16="http://schemas.microsoft.com/office/drawing/2014/main" id="{DDFFF132-FCB4-4EEE-8453-DB8D061F90DC}"/>
              </a:ext>
            </a:extLst>
          </p:cNvPr>
          <p:cNvSpPr txBox="1"/>
          <p:nvPr/>
        </p:nvSpPr>
        <p:spPr>
          <a:xfrm>
            <a:off x="8205312" y="3236079"/>
            <a:ext cx="1219200" cy="923330"/>
          </a:xfrm>
          <a:prstGeom prst="rect">
            <a:avLst/>
          </a:prstGeom>
          <a:noFill/>
        </p:spPr>
        <p:txBody>
          <a:bodyPr wrap="square" rtlCol="0">
            <a:spAutoFit/>
          </a:bodyPr>
          <a:lstStyle/>
          <a:p>
            <a:r>
              <a:rPr lang="en-US" sz="5400" dirty="0">
                <a:solidFill>
                  <a:schemeClr val="bg1"/>
                </a:solidFill>
              </a:rPr>
              <a:t>©</a:t>
            </a:r>
          </a:p>
        </p:txBody>
      </p:sp>
    </p:spTree>
    <p:extLst>
      <p:ext uri="{BB962C8B-B14F-4D97-AF65-F5344CB8AC3E}">
        <p14:creationId xmlns:p14="http://schemas.microsoft.com/office/powerpoint/2010/main" val="35394276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Copyright Exemption: Fair Use</a:t>
            </a:r>
          </a:p>
        </p:txBody>
      </p:sp>
      <p:sp>
        <p:nvSpPr>
          <p:cNvPr id="5" name="TextBox 4">
            <a:extLst>
              <a:ext uri="{FF2B5EF4-FFF2-40B4-BE49-F238E27FC236}">
                <a16:creationId xmlns:a16="http://schemas.microsoft.com/office/drawing/2014/main" id="{95D8A473-1D08-40FB-8612-4E7B72AE83E4}"/>
              </a:ext>
            </a:extLst>
          </p:cNvPr>
          <p:cNvSpPr txBox="1"/>
          <p:nvPr/>
        </p:nvSpPr>
        <p:spPr>
          <a:xfrm>
            <a:off x="684212" y="2773362"/>
            <a:ext cx="11049000" cy="3383106"/>
          </a:xfrm>
          <a:prstGeom prst="rect">
            <a:avLst/>
          </a:prstGeom>
          <a:noFill/>
        </p:spPr>
        <p:txBody>
          <a:bodyPr wrap="square">
            <a:spAutoFit/>
          </a:bodyPr>
          <a:lstStyle/>
          <a:p>
            <a:pPr marL="342900" marR="0" lvl="0" indent="-342900">
              <a:lnSpc>
                <a:spcPct val="200000"/>
              </a:lnSpc>
              <a:spcBef>
                <a:spcPts val="0"/>
              </a:spcBef>
              <a:spcAft>
                <a:spcPts val="0"/>
              </a:spcAft>
              <a:buFont typeface="Symbol" panose="05050102010706020507" pitchFamily="18" charset="2"/>
              <a:buChar char=""/>
            </a:pPr>
            <a:r>
              <a:rPr lang="en-US" sz="2200" dirty="0">
                <a:effectLst/>
                <a:ea typeface="Calibri" panose="020F0502020204030204" pitchFamily="34" charset="0"/>
                <a:cs typeface="Times New Roman" panose="02020603050405020304" pitchFamily="18" charset="0"/>
              </a:rPr>
              <a:t>The purpose and character of the use, including whether such use is of commercial nature or is for nonprofit educational purposes.</a:t>
            </a:r>
          </a:p>
          <a:p>
            <a:pPr marL="342900" marR="0" lvl="0" indent="-342900">
              <a:lnSpc>
                <a:spcPct val="200000"/>
              </a:lnSpc>
              <a:spcBef>
                <a:spcPts val="0"/>
              </a:spcBef>
              <a:spcAft>
                <a:spcPts val="0"/>
              </a:spcAft>
              <a:buFont typeface="Symbol" panose="05050102010706020507" pitchFamily="18" charset="2"/>
              <a:buChar char=""/>
            </a:pPr>
            <a:r>
              <a:rPr lang="en-US" sz="2200" dirty="0">
                <a:effectLst/>
                <a:ea typeface="Calibri" panose="020F0502020204030204" pitchFamily="34" charset="0"/>
                <a:cs typeface="Times New Roman" panose="02020603050405020304" pitchFamily="18" charset="0"/>
              </a:rPr>
              <a:t>The nature of the copyrighted work.</a:t>
            </a:r>
          </a:p>
          <a:p>
            <a:pPr marL="342900" marR="0" lvl="0" indent="-342900">
              <a:lnSpc>
                <a:spcPct val="200000"/>
              </a:lnSpc>
              <a:spcBef>
                <a:spcPts val="0"/>
              </a:spcBef>
              <a:spcAft>
                <a:spcPts val="0"/>
              </a:spcAft>
              <a:buFont typeface="Symbol" panose="05050102010706020507" pitchFamily="18" charset="2"/>
              <a:buChar char=""/>
            </a:pPr>
            <a:r>
              <a:rPr lang="en-US" sz="2200" dirty="0">
                <a:effectLst/>
                <a:ea typeface="Calibri" panose="020F0502020204030204" pitchFamily="34" charset="0"/>
                <a:cs typeface="Times New Roman" panose="02020603050405020304" pitchFamily="18" charset="0"/>
              </a:rPr>
              <a:t>The amount and substantiality of the portion used relative to the whole copyrighted work.</a:t>
            </a:r>
          </a:p>
          <a:p>
            <a:pPr marL="342900" marR="0" lvl="0" indent="-342900">
              <a:lnSpc>
                <a:spcPct val="200000"/>
              </a:lnSpc>
              <a:spcBef>
                <a:spcPts val="0"/>
              </a:spcBef>
              <a:spcAft>
                <a:spcPts val="800"/>
              </a:spcAft>
              <a:buFont typeface="Symbol" panose="05050102010706020507" pitchFamily="18" charset="2"/>
              <a:buChar char=""/>
            </a:pPr>
            <a:r>
              <a:rPr lang="en-US" sz="2200" dirty="0">
                <a:effectLst/>
                <a:ea typeface="Calibri" panose="020F0502020204030204" pitchFamily="34" charset="0"/>
                <a:cs typeface="Times New Roman" panose="02020603050405020304" pitchFamily="18" charset="0"/>
              </a:rPr>
              <a:t>The effect of the use upon the potential market for, or value of, the copyrighted work.</a:t>
            </a:r>
          </a:p>
        </p:txBody>
      </p:sp>
      <p:sp>
        <p:nvSpPr>
          <p:cNvPr id="6" name="Text Placeholder 2">
            <a:extLst>
              <a:ext uri="{FF2B5EF4-FFF2-40B4-BE49-F238E27FC236}">
                <a16:creationId xmlns:a16="http://schemas.microsoft.com/office/drawing/2014/main" id="{256C265F-B55B-4E44-A473-6F41887EB713}"/>
              </a:ext>
            </a:extLst>
          </p:cNvPr>
          <p:cNvSpPr txBox="1">
            <a:spLocks/>
          </p:cNvSpPr>
          <p:nvPr/>
        </p:nvSpPr>
        <p:spPr>
          <a:xfrm>
            <a:off x="455612" y="2133600"/>
            <a:ext cx="10210800" cy="1020762"/>
          </a:xfrm>
          <a:prstGeom prst="rect">
            <a:avLst/>
          </a:prstGeom>
        </p:spPr>
        <p:txBody>
          <a:bodyPr vert="horz" lIns="91440" tIns="45720" rIns="91440" bIns="45720" rtlCol="0">
            <a:normAutofit/>
          </a:bodyPr>
          <a:lstStyle>
            <a:lvl1pPr marL="274320" indent="-274320" algn="l" defTabSz="914400" rtl="0" eaLnBrk="1" latinLnBrk="0" hangingPunct="1">
              <a:lnSpc>
                <a:spcPct val="90000"/>
              </a:lnSpc>
              <a:spcBef>
                <a:spcPts val="1800"/>
              </a:spcBef>
              <a:buSzPct val="100000"/>
              <a:buFont typeface="Arial" pitchFamily="34" charset="0"/>
              <a:buChar char="▪"/>
              <a:defRPr sz="2400" kern="1200">
                <a:solidFill>
                  <a:schemeClr val="tx1"/>
                </a:solidFill>
                <a:latin typeface="+mn-lt"/>
                <a:ea typeface="+mn-ea"/>
                <a:cs typeface="+mn-cs"/>
              </a:defRPr>
            </a:lvl1pPr>
            <a:lvl2pPr marL="548640" indent="-274320" algn="l" defTabSz="914400" rtl="0" eaLnBrk="1" latinLnBrk="0" hangingPunct="1">
              <a:lnSpc>
                <a:spcPct val="90000"/>
              </a:lnSpc>
              <a:spcBef>
                <a:spcPts val="600"/>
              </a:spcBef>
              <a:buSzPct val="100000"/>
              <a:buFont typeface="Consolas" pitchFamily="49" charset="0"/>
              <a:buChar char="–"/>
              <a:defRPr sz="2000" kern="1200">
                <a:solidFill>
                  <a:schemeClr val="tx1"/>
                </a:solidFill>
                <a:latin typeface="+mn-lt"/>
                <a:ea typeface="+mn-ea"/>
                <a:cs typeface="+mn-cs"/>
              </a:defRPr>
            </a:lvl2pPr>
            <a:lvl3pPr marL="777240" indent="-228600" algn="l" defTabSz="914400" rtl="0" eaLnBrk="1" latinLnBrk="0" hangingPunct="1">
              <a:lnSpc>
                <a:spcPct val="90000"/>
              </a:lnSpc>
              <a:spcBef>
                <a:spcPts val="600"/>
              </a:spcBef>
              <a:buSzPct val="100000"/>
              <a:buFont typeface="Arial" pitchFamily="34" charset="0"/>
              <a:buChar char="▪"/>
              <a:defRPr sz="1800" kern="1200">
                <a:solidFill>
                  <a:schemeClr val="tx1"/>
                </a:solidFill>
                <a:latin typeface="+mn-lt"/>
                <a:ea typeface="+mn-ea"/>
                <a:cs typeface="+mn-cs"/>
              </a:defRPr>
            </a:lvl3pPr>
            <a:lvl4pPr marL="1005840" indent="-228600" algn="l" defTabSz="914400" rtl="0" eaLnBrk="1" latinLnBrk="0" hangingPunct="1">
              <a:lnSpc>
                <a:spcPct val="90000"/>
              </a:lnSpc>
              <a:spcBef>
                <a:spcPts val="600"/>
              </a:spcBef>
              <a:buSzPct val="100000"/>
              <a:buFont typeface="Consolas" pitchFamily="49" charset="0"/>
              <a:buChar char="–"/>
              <a:defRPr sz="1600" kern="1200">
                <a:solidFill>
                  <a:schemeClr val="tx1"/>
                </a:solidFill>
                <a:latin typeface="+mn-lt"/>
                <a:ea typeface="+mn-ea"/>
                <a:cs typeface="+mn-cs"/>
              </a:defRPr>
            </a:lvl4pPr>
            <a:lvl5pPr marL="1234440" indent="-22860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5pPr>
            <a:lvl6pPr marL="1463040" indent="-228600" algn="l" defTabSz="914400" rtl="0" eaLnBrk="1" latinLnBrk="0" hangingPunct="1">
              <a:lnSpc>
                <a:spcPct val="90000"/>
              </a:lnSpc>
              <a:spcBef>
                <a:spcPts val="600"/>
              </a:spcBef>
              <a:buSzPct val="100000"/>
              <a:buFont typeface="Consolas" pitchFamily="49" charset="0"/>
              <a:buChar char="–"/>
              <a:defRPr sz="1600" kern="1200" baseline="0">
                <a:solidFill>
                  <a:schemeClr val="tx1"/>
                </a:solidFill>
                <a:latin typeface="+mn-lt"/>
                <a:ea typeface="+mn-ea"/>
                <a:cs typeface="+mn-cs"/>
              </a:defRPr>
            </a:lvl6pPr>
            <a:lvl7pPr marL="1691640" indent="-228600" algn="l" defTabSz="914400" rtl="0" eaLnBrk="1" latinLnBrk="0" hangingPunct="1">
              <a:lnSpc>
                <a:spcPct val="90000"/>
              </a:lnSpc>
              <a:spcBef>
                <a:spcPts val="600"/>
              </a:spcBef>
              <a:buSzPct val="100000"/>
              <a:buFont typeface="Arial" pitchFamily="34" charset="0"/>
              <a:buChar char="▪"/>
              <a:defRPr sz="1600" kern="1200" baseline="0">
                <a:solidFill>
                  <a:schemeClr val="tx1"/>
                </a:solidFill>
                <a:latin typeface="+mn-lt"/>
                <a:ea typeface="+mn-ea"/>
                <a:cs typeface="+mn-cs"/>
              </a:defRPr>
            </a:lvl7pPr>
            <a:lvl8pPr marL="1920240" indent="-228600" algn="l" defTabSz="914400" rtl="0" eaLnBrk="1" latinLnBrk="0" hangingPunct="1">
              <a:lnSpc>
                <a:spcPct val="90000"/>
              </a:lnSpc>
              <a:spcBef>
                <a:spcPts val="600"/>
              </a:spcBef>
              <a:buSzPct val="100000"/>
              <a:buFont typeface="Consolas" pitchFamily="49" charset="0"/>
              <a:buChar char="–"/>
              <a:defRPr sz="1600" kern="1200" baseline="0">
                <a:solidFill>
                  <a:schemeClr val="tx1"/>
                </a:solidFill>
                <a:latin typeface="+mn-lt"/>
                <a:ea typeface="+mn-ea"/>
                <a:cs typeface="+mn-cs"/>
              </a:defRPr>
            </a:lvl8pPr>
            <a:lvl9pPr marL="2148840" indent="-228600" algn="l" defTabSz="914400" rtl="0" eaLnBrk="1" latinLnBrk="0" hangingPunct="1">
              <a:lnSpc>
                <a:spcPct val="90000"/>
              </a:lnSpc>
              <a:spcBef>
                <a:spcPts val="600"/>
              </a:spcBef>
              <a:buSzPct val="100000"/>
              <a:buFont typeface="Arial" pitchFamily="34" charset="0"/>
              <a:buChar char="▪"/>
              <a:defRPr sz="1600" kern="1200" baseline="0">
                <a:solidFill>
                  <a:schemeClr val="tx1"/>
                </a:solidFill>
                <a:latin typeface="+mn-lt"/>
                <a:ea typeface="+mn-ea"/>
                <a:cs typeface="+mn-cs"/>
              </a:defRPr>
            </a:lvl9pPr>
          </a:lstStyle>
          <a:p>
            <a:pPr marL="0" indent="0">
              <a:buNone/>
            </a:pPr>
            <a:r>
              <a:rPr lang="en-US" sz="2800" dirty="0"/>
              <a:t>Fair use allows for use without permission with 4 considerations: </a:t>
            </a:r>
          </a:p>
        </p:txBody>
      </p:sp>
    </p:spTree>
    <p:extLst>
      <p:ext uri="{BB962C8B-B14F-4D97-AF65-F5344CB8AC3E}">
        <p14:creationId xmlns:p14="http://schemas.microsoft.com/office/powerpoint/2010/main" val="3472423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AI Copyright Conundrum</a:t>
            </a:r>
          </a:p>
        </p:txBody>
      </p:sp>
      <p:sp>
        <p:nvSpPr>
          <p:cNvPr id="5" name="Text Placeholder 4">
            <a:extLst>
              <a:ext uri="{FF2B5EF4-FFF2-40B4-BE49-F238E27FC236}">
                <a16:creationId xmlns:a16="http://schemas.microsoft.com/office/drawing/2014/main" id="{9D2A9FA4-46B8-48CD-B438-9A556F36E7CA}"/>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3093747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Artificial “Intelligence” Basics</a:t>
            </a:r>
          </a:p>
        </p:txBody>
      </p:sp>
      <p:pic>
        <p:nvPicPr>
          <p:cNvPr id="5" name="Graphic 4">
            <a:extLst>
              <a:ext uri="{FF2B5EF4-FFF2-40B4-BE49-F238E27FC236}">
                <a16:creationId xmlns:a16="http://schemas.microsoft.com/office/drawing/2014/main" id="{E83C4988-2DCD-4C33-B580-A5E5AF502E99}"/>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 uri="{837473B0-CC2E-450A-ABE3-18F120FF3D39}">
                <a1611:picAttrSrcUrl xmlns:a1611="http://schemas.microsoft.com/office/drawing/2016/11/main" r:id="rId5"/>
              </a:ext>
            </a:extLst>
          </a:blip>
          <a:stretch>
            <a:fillRect/>
          </a:stretch>
        </p:blipFill>
        <p:spPr>
          <a:xfrm>
            <a:off x="1227760" y="2107555"/>
            <a:ext cx="9733303" cy="3577731"/>
          </a:xfrm>
          <a:prstGeom prst="rect">
            <a:avLst/>
          </a:prstGeom>
        </p:spPr>
      </p:pic>
      <p:sp>
        <p:nvSpPr>
          <p:cNvPr id="6" name="TextBox 5">
            <a:extLst>
              <a:ext uri="{FF2B5EF4-FFF2-40B4-BE49-F238E27FC236}">
                <a16:creationId xmlns:a16="http://schemas.microsoft.com/office/drawing/2014/main" id="{8A7EFAF9-ED1B-429A-8B45-4B271A2AB03E}"/>
              </a:ext>
            </a:extLst>
          </p:cNvPr>
          <p:cNvSpPr txBox="1"/>
          <p:nvPr/>
        </p:nvSpPr>
        <p:spPr>
          <a:xfrm>
            <a:off x="1141412" y="5791200"/>
            <a:ext cx="5934075" cy="230832"/>
          </a:xfrm>
          <a:prstGeom prst="rect">
            <a:avLst/>
          </a:prstGeom>
          <a:noFill/>
        </p:spPr>
        <p:txBody>
          <a:bodyPr wrap="square" rtlCol="0">
            <a:spAutoFit/>
          </a:bodyPr>
          <a:lstStyle/>
          <a:p>
            <a:r>
              <a:rPr lang="en-US" sz="900" dirty="0">
                <a:hlinkClick r:id="rId5" tooltip="https://weibeld.net/algorithms/what-is-an-algorithm.html"/>
              </a:rPr>
              <a:t>This Photo</a:t>
            </a:r>
            <a:r>
              <a:rPr lang="en-US" sz="900" dirty="0"/>
              <a:t> by Unknown Author is licensed under </a:t>
            </a:r>
            <a:r>
              <a:rPr lang="en-US" sz="900" dirty="0">
                <a:hlinkClick r:id="rId6" tooltip="https://creativecommons.org/licenses/by-sa/3.0/"/>
              </a:rPr>
              <a:t>CC BY-SA</a:t>
            </a:r>
            <a:endParaRPr lang="en-US" sz="900" dirty="0"/>
          </a:p>
        </p:txBody>
      </p:sp>
    </p:spTree>
    <p:extLst>
      <p:ext uri="{BB962C8B-B14F-4D97-AF65-F5344CB8AC3E}">
        <p14:creationId xmlns:p14="http://schemas.microsoft.com/office/powerpoint/2010/main" val="22158949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2414" y="274638"/>
            <a:ext cx="9601198" cy="1020762"/>
          </a:xfrm>
        </p:spPr>
        <p:txBody>
          <a:bodyPr/>
          <a:lstStyle/>
          <a:p>
            <a:r>
              <a:rPr lang="en-US" dirty="0"/>
              <a:t>Tell me the Perfect Cookie?</a:t>
            </a:r>
          </a:p>
        </p:txBody>
      </p:sp>
      <p:graphicFrame>
        <p:nvGraphicFramePr>
          <p:cNvPr id="5" name="Content Placeholder 3">
            <a:extLst>
              <a:ext uri="{FF2B5EF4-FFF2-40B4-BE49-F238E27FC236}">
                <a16:creationId xmlns:a16="http://schemas.microsoft.com/office/drawing/2014/main" id="{A9E2791E-F7A0-4DE7-AC9B-A65D402405B5}"/>
              </a:ext>
            </a:extLst>
          </p:cNvPr>
          <p:cNvGraphicFramePr>
            <a:graphicFrameLocks/>
          </p:cNvGraphicFramePr>
          <p:nvPr>
            <p:extLst>
              <p:ext uri="{D42A27DB-BD31-4B8C-83A1-F6EECF244321}">
                <p14:modId xmlns:p14="http://schemas.microsoft.com/office/powerpoint/2010/main" val="2339977879"/>
              </p:ext>
            </p:extLst>
          </p:nvPr>
        </p:nvGraphicFramePr>
        <p:xfrm>
          <a:off x="379412" y="2819400"/>
          <a:ext cx="4191000" cy="2434590"/>
        </p:xfrm>
        <a:graphic>
          <a:graphicData uri="http://schemas.openxmlformats.org/drawingml/2006/table">
            <a:tbl>
              <a:tblPr firstRow="1" bandRow="1">
                <a:tableStyleId>{8EC20E35-A176-4012-BC5E-935CFFF8708E}</a:tableStyleId>
              </a:tblPr>
              <a:tblGrid>
                <a:gridCol w="1397000">
                  <a:extLst>
                    <a:ext uri="{9D8B030D-6E8A-4147-A177-3AD203B41FA5}">
                      <a16:colId xmlns:a16="http://schemas.microsoft.com/office/drawing/2014/main" val="20000"/>
                    </a:ext>
                  </a:extLst>
                </a:gridCol>
                <a:gridCol w="1397000">
                  <a:extLst>
                    <a:ext uri="{9D8B030D-6E8A-4147-A177-3AD203B41FA5}">
                      <a16:colId xmlns:a16="http://schemas.microsoft.com/office/drawing/2014/main" val="20001"/>
                    </a:ext>
                  </a:extLst>
                </a:gridCol>
                <a:gridCol w="1397000">
                  <a:extLst>
                    <a:ext uri="{9D8B030D-6E8A-4147-A177-3AD203B41FA5}">
                      <a16:colId xmlns:a16="http://schemas.microsoft.com/office/drawing/2014/main" val="20002"/>
                    </a:ext>
                  </a:extLst>
                </a:gridCol>
              </a:tblGrid>
              <a:tr h="514350">
                <a:tc>
                  <a:txBody>
                    <a:bodyPr/>
                    <a:lstStyle/>
                    <a:p>
                      <a:r>
                        <a:rPr lang="en-US" dirty="0"/>
                        <a:t>Cookie flavor</a:t>
                      </a:r>
                    </a:p>
                  </a:txBody>
                  <a:tcPr anchor="ctr"/>
                </a:tc>
                <a:tc>
                  <a:txBody>
                    <a:bodyPr/>
                    <a:lstStyle/>
                    <a:p>
                      <a:pPr algn="ctr"/>
                      <a:r>
                        <a:rPr lang="en-US" dirty="0"/>
                        <a:t>Rating</a:t>
                      </a:r>
                    </a:p>
                  </a:txBody>
                  <a:tcPr anchor="ctr"/>
                </a:tc>
                <a:tc>
                  <a:txBody>
                    <a:bodyPr/>
                    <a:lstStyle/>
                    <a:p>
                      <a:pPr algn="ctr"/>
                      <a:r>
                        <a:rPr lang="en-US" dirty="0"/>
                        <a:t>Favorability</a:t>
                      </a:r>
                    </a:p>
                  </a:txBody>
                  <a:tcPr anchor="ctr"/>
                </a:tc>
                <a:extLst>
                  <a:ext uri="{0D108BD9-81ED-4DB2-BD59-A6C34878D82A}">
                    <a16:rowId xmlns:a16="http://schemas.microsoft.com/office/drawing/2014/main" val="10000"/>
                  </a:ext>
                </a:extLst>
              </a:tr>
              <a:tr h="514350">
                <a:tc>
                  <a:txBody>
                    <a:bodyPr/>
                    <a:lstStyle/>
                    <a:p>
                      <a:r>
                        <a:rPr lang="en-US" dirty="0"/>
                        <a:t>Oatmeal Raisin</a:t>
                      </a:r>
                    </a:p>
                  </a:txBody>
                  <a:tcPr anchor="ctr"/>
                </a:tc>
                <a:tc>
                  <a:txBody>
                    <a:bodyPr/>
                    <a:lstStyle/>
                    <a:p>
                      <a:pPr algn="ctr"/>
                      <a:r>
                        <a:rPr lang="en-US" dirty="0"/>
                        <a:t>82</a:t>
                      </a:r>
                    </a:p>
                  </a:txBody>
                  <a:tcPr anchor="ctr"/>
                </a:tc>
                <a:tc>
                  <a:txBody>
                    <a:bodyPr/>
                    <a:lstStyle/>
                    <a:p>
                      <a:pPr algn="ctr"/>
                      <a:r>
                        <a:rPr lang="en-US" dirty="0"/>
                        <a:t>95</a:t>
                      </a:r>
                    </a:p>
                  </a:txBody>
                  <a:tcPr anchor="ctr"/>
                </a:tc>
                <a:extLst>
                  <a:ext uri="{0D108BD9-81ED-4DB2-BD59-A6C34878D82A}">
                    <a16:rowId xmlns:a16="http://schemas.microsoft.com/office/drawing/2014/main" val="10001"/>
                  </a:ext>
                </a:extLst>
              </a:tr>
              <a:tr h="514350">
                <a:tc>
                  <a:txBody>
                    <a:bodyPr/>
                    <a:lstStyle/>
                    <a:p>
                      <a:r>
                        <a:rPr lang="en-US" dirty="0"/>
                        <a:t>Sugar</a:t>
                      </a:r>
                    </a:p>
                  </a:txBody>
                  <a:tcPr anchor="ctr"/>
                </a:tc>
                <a:tc>
                  <a:txBody>
                    <a:bodyPr/>
                    <a:lstStyle/>
                    <a:p>
                      <a:pPr algn="ctr"/>
                      <a:r>
                        <a:rPr lang="en-US" dirty="0"/>
                        <a:t>76</a:t>
                      </a:r>
                    </a:p>
                  </a:txBody>
                  <a:tcPr anchor="ctr"/>
                </a:tc>
                <a:tc>
                  <a:txBody>
                    <a:bodyPr/>
                    <a:lstStyle/>
                    <a:p>
                      <a:pPr algn="ctr"/>
                      <a:r>
                        <a:rPr lang="en-US" dirty="0"/>
                        <a:t>88</a:t>
                      </a:r>
                    </a:p>
                  </a:txBody>
                  <a:tcPr anchor="ctr"/>
                </a:tc>
                <a:extLst>
                  <a:ext uri="{0D108BD9-81ED-4DB2-BD59-A6C34878D82A}">
                    <a16:rowId xmlns:a16="http://schemas.microsoft.com/office/drawing/2014/main" val="10002"/>
                  </a:ext>
                </a:extLst>
              </a:tr>
              <a:tr h="514350">
                <a:tc>
                  <a:txBody>
                    <a:bodyPr/>
                    <a:lstStyle/>
                    <a:p>
                      <a:r>
                        <a:rPr lang="en-US" dirty="0"/>
                        <a:t>Chocolate Chip</a:t>
                      </a:r>
                    </a:p>
                  </a:txBody>
                  <a:tcPr anchor="ctr"/>
                </a:tc>
                <a:tc>
                  <a:txBody>
                    <a:bodyPr/>
                    <a:lstStyle/>
                    <a:p>
                      <a:pPr algn="ctr"/>
                      <a:r>
                        <a:rPr lang="en-US" dirty="0"/>
                        <a:t>84</a:t>
                      </a:r>
                    </a:p>
                  </a:txBody>
                  <a:tcPr anchor="ctr"/>
                </a:tc>
                <a:tc>
                  <a:txBody>
                    <a:bodyPr/>
                    <a:lstStyle/>
                    <a:p>
                      <a:pPr algn="ctr"/>
                      <a:r>
                        <a:rPr lang="en-US" dirty="0"/>
                        <a:t>90</a:t>
                      </a:r>
                    </a:p>
                  </a:txBody>
                  <a:tcPr anchor="ctr"/>
                </a:tc>
                <a:extLst>
                  <a:ext uri="{0D108BD9-81ED-4DB2-BD59-A6C34878D82A}">
                    <a16:rowId xmlns:a16="http://schemas.microsoft.com/office/drawing/2014/main" val="10003"/>
                  </a:ext>
                </a:extLst>
              </a:tr>
            </a:tbl>
          </a:graphicData>
        </a:graphic>
      </p:graphicFrame>
      <p:sp>
        <p:nvSpPr>
          <p:cNvPr id="7" name="Text Placeholder 2">
            <a:extLst>
              <a:ext uri="{FF2B5EF4-FFF2-40B4-BE49-F238E27FC236}">
                <a16:creationId xmlns:a16="http://schemas.microsoft.com/office/drawing/2014/main" id="{0ABDE310-27B0-4DBE-AF8F-8FCD7F72315F}"/>
              </a:ext>
            </a:extLst>
          </p:cNvPr>
          <p:cNvSpPr txBox="1">
            <a:spLocks/>
          </p:cNvSpPr>
          <p:nvPr/>
        </p:nvSpPr>
        <p:spPr>
          <a:xfrm>
            <a:off x="455612" y="2133600"/>
            <a:ext cx="4495800" cy="1020762"/>
          </a:xfrm>
          <a:prstGeom prst="rect">
            <a:avLst/>
          </a:prstGeom>
        </p:spPr>
        <p:txBody>
          <a:bodyPr vert="horz" lIns="91440" tIns="45720" rIns="91440" bIns="45720" rtlCol="0">
            <a:normAutofit/>
          </a:bodyPr>
          <a:lstStyle>
            <a:lvl1pPr marL="274320" indent="-274320" algn="l" defTabSz="914400" rtl="0" eaLnBrk="1" latinLnBrk="0" hangingPunct="1">
              <a:lnSpc>
                <a:spcPct val="90000"/>
              </a:lnSpc>
              <a:spcBef>
                <a:spcPts val="1800"/>
              </a:spcBef>
              <a:buSzPct val="100000"/>
              <a:buFont typeface="Arial" pitchFamily="34" charset="0"/>
              <a:buChar char="▪"/>
              <a:defRPr sz="2400" kern="1200">
                <a:solidFill>
                  <a:schemeClr val="tx1"/>
                </a:solidFill>
                <a:latin typeface="+mn-lt"/>
                <a:ea typeface="+mn-ea"/>
                <a:cs typeface="+mn-cs"/>
              </a:defRPr>
            </a:lvl1pPr>
            <a:lvl2pPr marL="548640" indent="-274320" algn="l" defTabSz="914400" rtl="0" eaLnBrk="1" latinLnBrk="0" hangingPunct="1">
              <a:lnSpc>
                <a:spcPct val="90000"/>
              </a:lnSpc>
              <a:spcBef>
                <a:spcPts val="600"/>
              </a:spcBef>
              <a:buSzPct val="100000"/>
              <a:buFont typeface="Consolas" pitchFamily="49" charset="0"/>
              <a:buChar char="–"/>
              <a:defRPr sz="2000" kern="1200">
                <a:solidFill>
                  <a:schemeClr val="tx1"/>
                </a:solidFill>
                <a:latin typeface="+mn-lt"/>
                <a:ea typeface="+mn-ea"/>
                <a:cs typeface="+mn-cs"/>
              </a:defRPr>
            </a:lvl2pPr>
            <a:lvl3pPr marL="777240" indent="-228600" algn="l" defTabSz="914400" rtl="0" eaLnBrk="1" latinLnBrk="0" hangingPunct="1">
              <a:lnSpc>
                <a:spcPct val="90000"/>
              </a:lnSpc>
              <a:spcBef>
                <a:spcPts val="600"/>
              </a:spcBef>
              <a:buSzPct val="100000"/>
              <a:buFont typeface="Arial" pitchFamily="34" charset="0"/>
              <a:buChar char="▪"/>
              <a:defRPr sz="1800" kern="1200">
                <a:solidFill>
                  <a:schemeClr val="tx1"/>
                </a:solidFill>
                <a:latin typeface="+mn-lt"/>
                <a:ea typeface="+mn-ea"/>
                <a:cs typeface="+mn-cs"/>
              </a:defRPr>
            </a:lvl3pPr>
            <a:lvl4pPr marL="1005840" indent="-228600" algn="l" defTabSz="914400" rtl="0" eaLnBrk="1" latinLnBrk="0" hangingPunct="1">
              <a:lnSpc>
                <a:spcPct val="90000"/>
              </a:lnSpc>
              <a:spcBef>
                <a:spcPts val="600"/>
              </a:spcBef>
              <a:buSzPct val="100000"/>
              <a:buFont typeface="Consolas" pitchFamily="49" charset="0"/>
              <a:buChar char="–"/>
              <a:defRPr sz="1600" kern="1200">
                <a:solidFill>
                  <a:schemeClr val="tx1"/>
                </a:solidFill>
                <a:latin typeface="+mn-lt"/>
                <a:ea typeface="+mn-ea"/>
                <a:cs typeface="+mn-cs"/>
              </a:defRPr>
            </a:lvl4pPr>
            <a:lvl5pPr marL="1234440" indent="-22860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5pPr>
            <a:lvl6pPr marL="1463040" indent="-228600" algn="l" defTabSz="914400" rtl="0" eaLnBrk="1" latinLnBrk="0" hangingPunct="1">
              <a:lnSpc>
                <a:spcPct val="90000"/>
              </a:lnSpc>
              <a:spcBef>
                <a:spcPts val="600"/>
              </a:spcBef>
              <a:buSzPct val="100000"/>
              <a:buFont typeface="Consolas" pitchFamily="49" charset="0"/>
              <a:buChar char="–"/>
              <a:defRPr sz="1600" kern="1200" baseline="0">
                <a:solidFill>
                  <a:schemeClr val="tx1"/>
                </a:solidFill>
                <a:latin typeface="+mn-lt"/>
                <a:ea typeface="+mn-ea"/>
                <a:cs typeface="+mn-cs"/>
              </a:defRPr>
            </a:lvl6pPr>
            <a:lvl7pPr marL="1691640" indent="-228600" algn="l" defTabSz="914400" rtl="0" eaLnBrk="1" latinLnBrk="0" hangingPunct="1">
              <a:lnSpc>
                <a:spcPct val="90000"/>
              </a:lnSpc>
              <a:spcBef>
                <a:spcPts val="600"/>
              </a:spcBef>
              <a:buSzPct val="100000"/>
              <a:buFont typeface="Arial" pitchFamily="34" charset="0"/>
              <a:buChar char="▪"/>
              <a:defRPr sz="1600" kern="1200" baseline="0">
                <a:solidFill>
                  <a:schemeClr val="tx1"/>
                </a:solidFill>
                <a:latin typeface="+mn-lt"/>
                <a:ea typeface="+mn-ea"/>
                <a:cs typeface="+mn-cs"/>
              </a:defRPr>
            </a:lvl7pPr>
            <a:lvl8pPr marL="1920240" indent="-228600" algn="l" defTabSz="914400" rtl="0" eaLnBrk="1" latinLnBrk="0" hangingPunct="1">
              <a:lnSpc>
                <a:spcPct val="90000"/>
              </a:lnSpc>
              <a:spcBef>
                <a:spcPts val="600"/>
              </a:spcBef>
              <a:buSzPct val="100000"/>
              <a:buFont typeface="Consolas" pitchFamily="49" charset="0"/>
              <a:buChar char="–"/>
              <a:defRPr sz="1600" kern="1200" baseline="0">
                <a:solidFill>
                  <a:schemeClr val="tx1"/>
                </a:solidFill>
                <a:latin typeface="+mn-lt"/>
                <a:ea typeface="+mn-ea"/>
                <a:cs typeface="+mn-cs"/>
              </a:defRPr>
            </a:lvl8pPr>
            <a:lvl9pPr marL="2148840" indent="-228600" algn="l" defTabSz="914400" rtl="0" eaLnBrk="1" latinLnBrk="0" hangingPunct="1">
              <a:lnSpc>
                <a:spcPct val="90000"/>
              </a:lnSpc>
              <a:spcBef>
                <a:spcPts val="600"/>
              </a:spcBef>
              <a:buSzPct val="100000"/>
              <a:buFont typeface="Arial" pitchFamily="34" charset="0"/>
              <a:buChar char="▪"/>
              <a:defRPr sz="1600" kern="1200" baseline="0">
                <a:solidFill>
                  <a:schemeClr val="tx1"/>
                </a:solidFill>
                <a:latin typeface="+mn-lt"/>
                <a:ea typeface="+mn-ea"/>
                <a:cs typeface="+mn-cs"/>
              </a:defRPr>
            </a:lvl9pPr>
          </a:lstStyle>
          <a:p>
            <a:pPr marL="0" indent="0">
              <a:buNone/>
            </a:pPr>
            <a:r>
              <a:rPr lang="en-US" sz="2800" dirty="0"/>
              <a:t>Dataset of Perfect Cookies</a:t>
            </a:r>
          </a:p>
        </p:txBody>
      </p:sp>
      <p:sp>
        <p:nvSpPr>
          <p:cNvPr id="3" name="Arrow: Right 2">
            <a:extLst>
              <a:ext uri="{FF2B5EF4-FFF2-40B4-BE49-F238E27FC236}">
                <a16:creationId xmlns:a16="http://schemas.microsoft.com/office/drawing/2014/main" id="{F7ADFF7C-E9E1-4C88-84CD-6ED792D87242}"/>
              </a:ext>
            </a:extLst>
          </p:cNvPr>
          <p:cNvSpPr/>
          <p:nvPr/>
        </p:nvSpPr>
        <p:spPr>
          <a:xfrm>
            <a:off x="5180012" y="3657600"/>
            <a:ext cx="2133600" cy="1020762"/>
          </a:xfrm>
          <a:prstGeom prst="rightArrow">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en-US" sz="2400" b="1" dirty="0"/>
              <a:t>Query</a:t>
            </a:r>
          </a:p>
        </p:txBody>
      </p:sp>
    </p:spTree>
    <p:extLst>
      <p:ext uri="{BB962C8B-B14F-4D97-AF65-F5344CB8AC3E}">
        <p14:creationId xmlns:p14="http://schemas.microsoft.com/office/powerpoint/2010/main" val="42305177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Copyright Cookie Basics:</a:t>
            </a:r>
          </a:p>
        </p:txBody>
      </p:sp>
      <p:pic>
        <p:nvPicPr>
          <p:cNvPr id="5" name="Content Placeholder 4">
            <a:extLst>
              <a:ext uri="{FF2B5EF4-FFF2-40B4-BE49-F238E27FC236}">
                <a16:creationId xmlns:a16="http://schemas.microsoft.com/office/drawing/2014/main" id="{2CE0D0B9-919E-43EF-B3EF-A6D48A2E1BAF}"/>
              </a:ext>
            </a:extLst>
          </p:cNvPr>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4908622" y="1905000"/>
            <a:ext cx="5271944" cy="4038600"/>
          </a:xfrm>
        </p:spPr>
      </p:pic>
      <p:sp>
        <p:nvSpPr>
          <p:cNvPr id="7" name="Text Placeholder 2">
            <a:extLst>
              <a:ext uri="{FF2B5EF4-FFF2-40B4-BE49-F238E27FC236}">
                <a16:creationId xmlns:a16="http://schemas.microsoft.com/office/drawing/2014/main" id="{109DC23F-86DB-4C05-AD5C-AC6ABC16744B}"/>
              </a:ext>
            </a:extLst>
          </p:cNvPr>
          <p:cNvSpPr txBox="1">
            <a:spLocks/>
          </p:cNvSpPr>
          <p:nvPr/>
        </p:nvSpPr>
        <p:spPr>
          <a:xfrm>
            <a:off x="455612" y="1905000"/>
            <a:ext cx="3962400" cy="1020762"/>
          </a:xfrm>
          <a:prstGeom prst="rect">
            <a:avLst/>
          </a:prstGeom>
        </p:spPr>
        <p:txBody>
          <a:bodyPr vert="horz" lIns="91440" tIns="45720" rIns="91440" bIns="45720" rtlCol="0">
            <a:normAutofit fontScale="92500"/>
          </a:bodyPr>
          <a:lstStyle>
            <a:lvl1pPr marL="274320" indent="-274320" algn="l" defTabSz="914400" rtl="0" eaLnBrk="1" latinLnBrk="0" hangingPunct="1">
              <a:lnSpc>
                <a:spcPct val="90000"/>
              </a:lnSpc>
              <a:spcBef>
                <a:spcPts val="1800"/>
              </a:spcBef>
              <a:buSzPct val="100000"/>
              <a:buFont typeface="Arial" pitchFamily="34" charset="0"/>
              <a:buChar char="▪"/>
              <a:defRPr sz="2400" kern="1200">
                <a:solidFill>
                  <a:schemeClr val="tx1"/>
                </a:solidFill>
                <a:latin typeface="+mn-lt"/>
                <a:ea typeface="+mn-ea"/>
                <a:cs typeface="+mn-cs"/>
              </a:defRPr>
            </a:lvl1pPr>
            <a:lvl2pPr marL="548640" indent="-274320" algn="l" defTabSz="914400" rtl="0" eaLnBrk="1" latinLnBrk="0" hangingPunct="1">
              <a:lnSpc>
                <a:spcPct val="90000"/>
              </a:lnSpc>
              <a:spcBef>
                <a:spcPts val="600"/>
              </a:spcBef>
              <a:buSzPct val="100000"/>
              <a:buFont typeface="Consolas" pitchFamily="49" charset="0"/>
              <a:buChar char="–"/>
              <a:defRPr sz="2000" kern="1200">
                <a:solidFill>
                  <a:schemeClr val="tx1"/>
                </a:solidFill>
                <a:latin typeface="+mn-lt"/>
                <a:ea typeface="+mn-ea"/>
                <a:cs typeface="+mn-cs"/>
              </a:defRPr>
            </a:lvl2pPr>
            <a:lvl3pPr marL="777240" indent="-228600" algn="l" defTabSz="914400" rtl="0" eaLnBrk="1" latinLnBrk="0" hangingPunct="1">
              <a:lnSpc>
                <a:spcPct val="90000"/>
              </a:lnSpc>
              <a:spcBef>
                <a:spcPts val="600"/>
              </a:spcBef>
              <a:buSzPct val="100000"/>
              <a:buFont typeface="Arial" pitchFamily="34" charset="0"/>
              <a:buChar char="▪"/>
              <a:defRPr sz="1800" kern="1200">
                <a:solidFill>
                  <a:schemeClr val="tx1"/>
                </a:solidFill>
                <a:latin typeface="+mn-lt"/>
                <a:ea typeface="+mn-ea"/>
                <a:cs typeface="+mn-cs"/>
              </a:defRPr>
            </a:lvl3pPr>
            <a:lvl4pPr marL="1005840" indent="-228600" algn="l" defTabSz="914400" rtl="0" eaLnBrk="1" latinLnBrk="0" hangingPunct="1">
              <a:lnSpc>
                <a:spcPct val="90000"/>
              </a:lnSpc>
              <a:spcBef>
                <a:spcPts val="600"/>
              </a:spcBef>
              <a:buSzPct val="100000"/>
              <a:buFont typeface="Consolas" pitchFamily="49" charset="0"/>
              <a:buChar char="–"/>
              <a:defRPr sz="1600" kern="1200">
                <a:solidFill>
                  <a:schemeClr val="tx1"/>
                </a:solidFill>
                <a:latin typeface="+mn-lt"/>
                <a:ea typeface="+mn-ea"/>
                <a:cs typeface="+mn-cs"/>
              </a:defRPr>
            </a:lvl4pPr>
            <a:lvl5pPr marL="1234440" indent="-22860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5pPr>
            <a:lvl6pPr marL="1463040" indent="-228600" algn="l" defTabSz="914400" rtl="0" eaLnBrk="1" latinLnBrk="0" hangingPunct="1">
              <a:lnSpc>
                <a:spcPct val="90000"/>
              </a:lnSpc>
              <a:spcBef>
                <a:spcPts val="600"/>
              </a:spcBef>
              <a:buSzPct val="100000"/>
              <a:buFont typeface="Consolas" pitchFamily="49" charset="0"/>
              <a:buChar char="–"/>
              <a:defRPr sz="1600" kern="1200" baseline="0">
                <a:solidFill>
                  <a:schemeClr val="tx1"/>
                </a:solidFill>
                <a:latin typeface="+mn-lt"/>
                <a:ea typeface="+mn-ea"/>
                <a:cs typeface="+mn-cs"/>
              </a:defRPr>
            </a:lvl6pPr>
            <a:lvl7pPr marL="1691640" indent="-228600" algn="l" defTabSz="914400" rtl="0" eaLnBrk="1" latinLnBrk="0" hangingPunct="1">
              <a:lnSpc>
                <a:spcPct val="90000"/>
              </a:lnSpc>
              <a:spcBef>
                <a:spcPts val="600"/>
              </a:spcBef>
              <a:buSzPct val="100000"/>
              <a:buFont typeface="Arial" pitchFamily="34" charset="0"/>
              <a:buChar char="▪"/>
              <a:defRPr sz="1600" kern="1200" baseline="0">
                <a:solidFill>
                  <a:schemeClr val="tx1"/>
                </a:solidFill>
                <a:latin typeface="+mn-lt"/>
                <a:ea typeface="+mn-ea"/>
                <a:cs typeface="+mn-cs"/>
              </a:defRPr>
            </a:lvl7pPr>
            <a:lvl8pPr marL="1920240" indent="-228600" algn="l" defTabSz="914400" rtl="0" eaLnBrk="1" latinLnBrk="0" hangingPunct="1">
              <a:lnSpc>
                <a:spcPct val="90000"/>
              </a:lnSpc>
              <a:spcBef>
                <a:spcPts val="600"/>
              </a:spcBef>
              <a:buSzPct val="100000"/>
              <a:buFont typeface="Consolas" pitchFamily="49" charset="0"/>
              <a:buChar char="–"/>
              <a:defRPr sz="1600" kern="1200" baseline="0">
                <a:solidFill>
                  <a:schemeClr val="tx1"/>
                </a:solidFill>
                <a:latin typeface="+mn-lt"/>
                <a:ea typeface="+mn-ea"/>
                <a:cs typeface="+mn-cs"/>
              </a:defRPr>
            </a:lvl8pPr>
            <a:lvl9pPr marL="2148840" indent="-228600" algn="l" defTabSz="914400" rtl="0" eaLnBrk="1" latinLnBrk="0" hangingPunct="1">
              <a:lnSpc>
                <a:spcPct val="90000"/>
              </a:lnSpc>
              <a:spcBef>
                <a:spcPts val="600"/>
              </a:spcBef>
              <a:buSzPct val="100000"/>
              <a:buFont typeface="Arial" pitchFamily="34" charset="0"/>
              <a:buChar char="▪"/>
              <a:defRPr sz="1600" kern="1200" baseline="0">
                <a:solidFill>
                  <a:schemeClr val="tx1"/>
                </a:solidFill>
                <a:latin typeface="+mn-lt"/>
                <a:ea typeface="+mn-ea"/>
                <a:cs typeface="+mn-cs"/>
              </a:defRPr>
            </a:lvl9pPr>
          </a:lstStyle>
          <a:p>
            <a:pPr marL="0" indent="0">
              <a:buNone/>
            </a:pPr>
            <a:r>
              <a:rPr lang="en-US" sz="2800" dirty="0"/>
              <a:t>© is granted automatically when works have:</a:t>
            </a:r>
          </a:p>
        </p:txBody>
      </p:sp>
      <p:sp>
        <p:nvSpPr>
          <p:cNvPr id="8" name="Content Placeholder 3">
            <a:extLst>
              <a:ext uri="{FF2B5EF4-FFF2-40B4-BE49-F238E27FC236}">
                <a16:creationId xmlns:a16="http://schemas.microsoft.com/office/drawing/2014/main" id="{053A265C-1563-437E-A467-0D88255B0716}"/>
              </a:ext>
            </a:extLst>
          </p:cNvPr>
          <p:cNvSpPr txBox="1">
            <a:spLocks/>
          </p:cNvSpPr>
          <p:nvPr/>
        </p:nvSpPr>
        <p:spPr>
          <a:xfrm>
            <a:off x="552484" y="2667000"/>
            <a:ext cx="3733799" cy="3352801"/>
          </a:xfrm>
          <a:prstGeom prst="rect">
            <a:avLst/>
          </a:prstGeom>
        </p:spPr>
        <p:txBody>
          <a:bodyPr>
            <a:normAutofit fontScale="85000" lnSpcReduction="10000"/>
          </a:bodyPr>
          <a:lstStyle>
            <a:lvl1pPr marL="274320" indent="-274320" algn="l" defTabSz="914400" rtl="0" eaLnBrk="1" latinLnBrk="0" hangingPunct="1">
              <a:lnSpc>
                <a:spcPct val="90000"/>
              </a:lnSpc>
              <a:spcBef>
                <a:spcPts val="1800"/>
              </a:spcBef>
              <a:buSzPct val="100000"/>
              <a:buFont typeface="Arial" pitchFamily="34" charset="0"/>
              <a:buChar char="▪"/>
              <a:defRPr sz="2400" kern="1200">
                <a:solidFill>
                  <a:schemeClr val="tx1"/>
                </a:solidFill>
                <a:latin typeface="+mn-lt"/>
                <a:ea typeface="+mn-ea"/>
                <a:cs typeface="+mn-cs"/>
              </a:defRPr>
            </a:lvl1pPr>
            <a:lvl2pPr marL="576072" indent="-274320" algn="l" defTabSz="914400" rtl="0" eaLnBrk="1" latinLnBrk="0" hangingPunct="1">
              <a:lnSpc>
                <a:spcPct val="90000"/>
              </a:lnSpc>
              <a:spcBef>
                <a:spcPts val="600"/>
              </a:spcBef>
              <a:buSzPct val="100000"/>
              <a:buFont typeface="Consolas" pitchFamily="49" charset="0"/>
              <a:buChar char="–"/>
              <a:defRPr sz="2000" kern="1200">
                <a:solidFill>
                  <a:schemeClr val="tx1"/>
                </a:solidFill>
                <a:latin typeface="+mn-lt"/>
                <a:ea typeface="+mn-ea"/>
                <a:cs typeface="+mn-cs"/>
              </a:defRPr>
            </a:lvl2pPr>
            <a:lvl3pPr marL="804672" indent="-228600" algn="l" defTabSz="914400" rtl="0" eaLnBrk="1" latinLnBrk="0" hangingPunct="1">
              <a:lnSpc>
                <a:spcPct val="90000"/>
              </a:lnSpc>
              <a:spcBef>
                <a:spcPts val="600"/>
              </a:spcBef>
              <a:buSzPct val="100000"/>
              <a:buFont typeface="Arial" pitchFamily="34" charset="0"/>
              <a:buChar char="▪"/>
              <a:defRPr sz="1800" kern="1200">
                <a:solidFill>
                  <a:schemeClr val="tx1"/>
                </a:solidFill>
                <a:latin typeface="+mn-lt"/>
                <a:ea typeface="+mn-ea"/>
                <a:cs typeface="+mn-cs"/>
              </a:defRPr>
            </a:lvl3pPr>
            <a:lvl4pPr marL="1033272" indent="-228600" algn="l" defTabSz="914400" rtl="0" eaLnBrk="1" latinLnBrk="0" hangingPunct="1">
              <a:lnSpc>
                <a:spcPct val="90000"/>
              </a:lnSpc>
              <a:spcBef>
                <a:spcPts val="600"/>
              </a:spcBef>
              <a:buSzPct val="100000"/>
              <a:buFont typeface="Consolas" pitchFamily="49" charset="0"/>
              <a:buChar char="–"/>
              <a:defRPr sz="1600" kern="1200">
                <a:solidFill>
                  <a:schemeClr val="tx1"/>
                </a:solidFill>
                <a:latin typeface="+mn-lt"/>
                <a:ea typeface="+mn-ea"/>
                <a:cs typeface="+mn-cs"/>
              </a:defRPr>
            </a:lvl4pPr>
            <a:lvl5pPr marL="1261872" indent="-22860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5pPr>
            <a:lvl6pPr marL="1490472" indent="-228600" algn="l" defTabSz="914400" rtl="0" eaLnBrk="1" latinLnBrk="0" hangingPunct="1">
              <a:lnSpc>
                <a:spcPct val="90000"/>
              </a:lnSpc>
              <a:spcBef>
                <a:spcPts val="600"/>
              </a:spcBef>
              <a:buSzPct val="100000"/>
              <a:buFont typeface="Consolas" pitchFamily="49" charset="0"/>
              <a:buChar char="–"/>
              <a:defRPr sz="1600" kern="1200">
                <a:solidFill>
                  <a:schemeClr val="tx1"/>
                </a:solidFill>
                <a:latin typeface="+mn-lt"/>
                <a:ea typeface="+mn-ea"/>
                <a:cs typeface="+mn-cs"/>
              </a:defRPr>
            </a:lvl6pPr>
            <a:lvl7pPr marL="1719072" indent="-22860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7pPr>
            <a:lvl8pPr marL="1947672" indent="-228600" algn="l" defTabSz="914400" rtl="0" eaLnBrk="1" latinLnBrk="0" hangingPunct="1">
              <a:lnSpc>
                <a:spcPct val="90000"/>
              </a:lnSpc>
              <a:spcBef>
                <a:spcPts val="600"/>
              </a:spcBef>
              <a:buSzPct val="100000"/>
              <a:buFont typeface="Consolas" pitchFamily="49" charset="0"/>
              <a:buChar char="–"/>
              <a:defRPr sz="1600" kern="1200">
                <a:solidFill>
                  <a:schemeClr val="tx1"/>
                </a:solidFill>
                <a:latin typeface="+mn-lt"/>
                <a:ea typeface="+mn-ea"/>
                <a:cs typeface="+mn-cs"/>
              </a:defRPr>
            </a:lvl8pPr>
            <a:lvl9pPr marL="2176272" indent="-22860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9pPr>
          </a:lstStyle>
          <a:p>
            <a:pPr marL="342900" indent="-342900">
              <a:lnSpc>
                <a:spcPct val="200000"/>
              </a:lnSpc>
              <a:spcBef>
                <a:spcPts val="0"/>
              </a:spcBef>
              <a:buFont typeface="Symbol" panose="05050102010706020507" pitchFamily="18" charset="2"/>
              <a:buChar char=""/>
            </a:pPr>
            <a:r>
              <a:rPr lang="en-US" dirty="0">
                <a:ea typeface="Calibri" panose="020F0502020204030204" pitchFamily="34" charset="0"/>
                <a:cs typeface="Times New Roman" panose="02020603050405020304" pitchFamily="18" charset="0"/>
              </a:rPr>
              <a:t>Creativity;</a:t>
            </a:r>
          </a:p>
          <a:p>
            <a:pPr marL="342900" indent="-342900">
              <a:lnSpc>
                <a:spcPct val="200000"/>
              </a:lnSpc>
              <a:spcBef>
                <a:spcPts val="0"/>
              </a:spcBef>
              <a:buFont typeface="Symbol" panose="05050102010706020507" pitchFamily="18" charset="2"/>
              <a:buChar char=""/>
            </a:pPr>
            <a:r>
              <a:rPr lang="en-US" dirty="0">
                <a:ea typeface="Calibri" panose="020F0502020204030204" pitchFamily="34" charset="0"/>
                <a:cs typeface="Times New Roman" panose="02020603050405020304" pitchFamily="18" charset="0"/>
              </a:rPr>
              <a:t>Originality; </a:t>
            </a:r>
          </a:p>
          <a:p>
            <a:pPr marL="342900" indent="-342900">
              <a:lnSpc>
                <a:spcPct val="200000"/>
              </a:lnSpc>
              <a:spcBef>
                <a:spcPts val="0"/>
              </a:spcBef>
              <a:buFont typeface="Symbol" panose="05050102010706020507" pitchFamily="18" charset="2"/>
              <a:buChar char=""/>
            </a:pPr>
            <a:r>
              <a:rPr lang="en-US" dirty="0">
                <a:ea typeface="Calibri" panose="020F0502020204030204" pitchFamily="34" charset="0"/>
                <a:cs typeface="Times New Roman" panose="02020603050405020304" pitchFamily="18" charset="0"/>
              </a:rPr>
              <a:t>Fixation in a Tangible format;  </a:t>
            </a:r>
          </a:p>
          <a:p>
            <a:pPr marL="342900" indent="-342900">
              <a:lnSpc>
                <a:spcPct val="200000"/>
              </a:lnSpc>
              <a:spcBef>
                <a:spcPts val="0"/>
              </a:spcBef>
              <a:spcAft>
                <a:spcPts val="800"/>
              </a:spcAft>
              <a:buFont typeface="Symbol" panose="05050102010706020507" pitchFamily="18" charset="2"/>
              <a:buChar char=""/>
            </a:pPr>
            <a:r>
              <a:rPr lang="en-US" dirty="0">
                <a:ea typeface="Calibri" panose="020F0502020204030204" pitchFamily="34" charset="0"/>
                <a:cs typeface="Times New Roman" panose="02020603050405020304" pitchFamily="18" charset="0"/>
              </a:rPr>
              <a:t>And be Human Made</a:t>
            </a:r>
            <a:br>
              <a:rPr lang="en-US" dirty="0">
                <a:ea typeface="Calibri" panose="020F0502020204030204" pitchFamily="34" charset="0"/>
                <a:cs typeface="Times New Roman" panose="02020603050405020304" pitchFamily="18" charset="0"/>
              </a:rPr>
            </a:br>
            <a:r>
              <a:rPr lang="en-US" dirty="0">
                <a:ea typeface="Calibri" panose="020F0502020204030204" pitchFamily="34" charset="0"/>
                <a:cs typeface="Times New Roman" panose="02020603050405020304" pitchFamily="18" charset="0"/>
              </a:rPr>
              <a:t> (Naruto vs Slater).</a:t>
            </a:r>
          </a:p>
        </p:txBody>
      </p:sp>
    </p:spTree>
    <p:extLst>
      <p:ext uri="{BB962C8B-B14F-4D97-AF65-F5344CB8AC3E}">
        <p14:creationId xmlns:p14="http://schemas.microsoft.com/office/powerpoint/2010/main" val="37023924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2414" y="274638"/>
            <a:ext cx="9601198" cy="1020762"/>
          </a:xfrm>
        </p:spPr>
        <p:txBody>
          <a:bodyPr/>
          <a:lstStyle/>
          <a:p>
            <a:r>
              <a:rPr lang="en-US" dirty="0"/>
              <a:t>Tell me the Perfect Cookie?</a:t>
            </a:r>
          </a:p>
        </p:txBody>
      </p:sp>
      <p:graphicFrame>
        <p:nvGraphicFramePr>
          <p:cNvPr id="5" name="Content Placeholder 3">
            <a:extLst>
              <a:ext uri="{FF2B5EF4-FFF2-40B4-BE49-F238E27FC236}">
                <a16:creationId xmlns:a16="http://schemas.microsoft.com/office/drawing/2014/main" id="{A9E2791E-F7A0-4DE7-AC9B-A65D402405B5}"/>
              </a:ext>
            </a:extLst>
          </p:cNvPr>
          <p:cNvGraphicFramePr>
            <a:graphicFrameLocks/>
          </p:cNvGraphicFramePr>
          <p:nvPr/>
        </p:nvGraphicFramePr>
        <p:xfrm>
          <a:off x="379412" y="2819400"/>
          <a:ext cx="4191000" cy="2434590"/>
        </p:xfrm>
        <a:graphic>
          <a:graphicData uri="http://schemas.openxmlformats.org/drawingml/2006/table">
            <a:tbl>
              <a:tblPr firstRow="1" bandRow="1">
                <a:tableStyleId>{8EC20E35-A176-4012-BC5E-935CFFF8708E}</a:tableStyleId>
              </a:tblPr>
              <a:tblGrid>
                <a:gridCol w="1397000">
                  <a:extLst>
                    <a:ext uri="{9D8B030D-6E8A-4147-A177-3AD203B41FA5}">
                      <a16:colId xmlns:a16="http://schemas.microsoft.com/office/drawing/2014/main" val="20000"/>
                    </a:ext>
                  </a:extLst>
                </a:gridCol>
                <a:gridCol w="1397000">
                  <a:extLst>
                    <a:ext uri="{9D8B030D-6E8A-4147-A177-3AD203B41FA5}">
                      <a16:colId xmlns:a16="http://schemas.microsoft.com/office/drawing/2014/main" val="20001"/>
                    </a:ext>
                  </a:extLst>
                </a:gridCol>
                <a:gridCol w="1397000">
                  <a:extLst>
                    <a:ext uri="{9D8B030D-6E8A-4147-A177-3AD203B41FA5}">
                      <a16:colId xmlns:a16="http://schemas.microsoft.com/office/drawing/2014/main" val="20002"/>
                    </a:ext>
                  </a:extLst>
                </a:gridCol>
              </a:tblGrid>
              <a:tr h="514350">
                <a:tc>
                  <a:txBody>
                    <a:bodyPr/>
                    <a:lstStyle/>
                    <a:p>
                      <a:r>
                        <a:rPr lang="en-US" dirty="0"/>
                        <a:t>Cookie flavor</a:t>
                      </a:r>
                    </a:p>
                  </a:txBody>
                  <a:tcPr anchor="ctr"/>
                </a:tc>
                <a:tc>
                  <a:txBody>
                    <a:bodyPr/>
                    <a:lstStyle/>
                    <a:p>
                      <a:pPr algn="ctr"/>
                      <a:r>
                        <a:rPr lang="en-US" dirty="0"/>
                        <a:t>Rating</a:t>
                      </a:r>
                    </a:p>
                  </a:txBody>
                  <a:tcPr anchor="ctr"/>
                </a:tc>
                <a:tc>
                  <a:txBody>
                    <a:bodyPr/>
                    <a:lstStyle/>
                    <a:p>
                      <a:pPr algn="ctr"/>
                      <a:r>
                        <a:rPr lang="en-US" dirty="0"/>
                        <a:t>Favorability</a:t>
                      </a:r>
                    </a:p>
                  </a:txBody>
                  <a:tcPr anchor="ctr"/>
                </a:tc>
                <a:extLst>
                  <a:ext uri="{0D108BD9-81ED-4DB2-BD59-A6C34878D82A}">
                    <a16:rowId xmlns:a16="http://schemas.microsoft.com/office/drawing/2014/main" val="10000"/>
                  </a:ext>
                </a:extLst>
              </a:tr>
              <a:tr h="514350">
                <a:tc>
                  <a:txBody>
                    <a:bodyPr/>
                    <a:lstStyle/>
                    <a:p>
                      <a:r>
                        <a:rPr lang="en-US" dirty="0"/>
                        <a:t>Oatmeal Raisin</a:t>
                      </a:r>
                    </a:p>
                  </a:txBody>
                  <a:tcPr anchor="ctr"/>
                </a:tc>
                <a:tc>
                  <a:txBody>
                    <a:bodyPr/>
                    <a:lstStyle/>
                    <a:p>
                      <a:pPr algn="ctr"/>
                      <a:r>
                        <a:rPr lang="en-US" dirty="0"/>
                        <a:t>82</a:t>
                      </a:r>
                    </a:p>
                  </a:txBody>
                  <a:tcPr anchor="ctr"/>
                </a:tc>
                <a:tc>
                  <a:txBody>
                    <a:bodyPr/>
                    <a:lstStyle/>
                    <a:p>
                      <a:pPr algn="ctr"/>
                      <a:r>
                        <a:rPr lang="en-US" dirty="0"/>
                        <a:t>95</a:t>
                      </a:r>
                    </a:p>
                  </a:txBody>
                  <a:tcPr anchor="ctr"/>
                </a:tc>
                <a:extLst>
                  <a:ext uri="{0D108BD9-81ED-4DB2-BD59-A6C34878D82A}">
                    <a16:rowId xmlns:a16="http://schemas.microsoft.com/office/drawing/2014/main" val="10001"/>
                  </a:ext>
                </a:extLst>
              </a:tr>
              <a:tr h="514350">
                <a:tc>
                  <a:txBody>
                    <a:bodyPr/>
                    <a:lstStyle/>
                    <a:p>
                      <a:r>
                        <a:rPr lang="en-US" dirty="0"/>
                        <a:t>Sugar</a:t>
                      </a:r>
                    </a:p>
                  </a:txBody>
                  <a:tcPr anchor="ctr"/>
                </a:tc>
                <a:tc>
                  <a:txBody>
                    <a:bodyPr/>
                    <a:lstStyle/>
                    <a:p>
                      <a:pPr algn="ctr"/>
                      <a:r>
                        <a:rPr lang="en-US" dirty="0"/>
                        <a:t>76</a:t>
                      </a:r>
                    </a:p>
                  </a:txBody>
                  <a:tcPr anchor="ctr"/>
                </a:tc>
                <a:tc>
                  <a:txBody>
                    <a:bodyPr/>
                    <a:lstStyle/>
                    <a:p>
                      <a:pPr algn="ctr"/>
                      <a:r>
                        <a:rPr lang="en-US" dirty="0"/>
                        <a:t>88</a:t>
                      </a:r>
                    </a:p>
                  </a:txBody>
                  <a:tcPr anchor="ctr"/>
                </a:tc>
                <a:extLst>
                  <a:ext uri="{0D108BD9-81ED-4DB2-BD59-A6C34878D82A}">
                    <a16:rowId xmlns:a16="http://schemas.microsoft.com/office/drawing/2014/main" val="10002"/>
                  </a:ext>
                </a:extLst>
              </a:tr>
              <a:tr h="514350">
                <a:tc>
                  <a:txBody>
                    <a:bodyPr/>
                    <a:lstStyle/>
                    <a:p>
                      <a:r>
                        <a:rPr lang="en-US" dirty="0"/>
                        <a:t>Chocolate Chip</a:t>
                      </a:r>
                    </a:p>
                  </a:txBody>
                  <a:tcPr anchor="ctr"/>
                </a:tc>
                <a:tc>
                  <a:txBody>
                    <a:bodyPr/>
                    <a:lstStyle/>
                    <a:p>
                      <a:pPr algn="ctr"/>
                      <a:r>
                        <a:rPr lang="en-US" dirty="0"/>
                        <a:t>84</a:t>
                      </a:r>
                    </a:p>
                  </a:txBody>
                  <a:tcPr anchor="ctr"/>
                </a:tc>
                <a:tc>
                  <a:txBody>
                    <a:bodyPr/>
                    <a:lstStyle/>
                    <a:p>
                      <a:pPr algn="ctr"/>
                      <a:r>
                        <a:rPr lang="en-US" dirty="0"/>
                        <a:t>90</a:t>
                      </a:r>
                    </a:p>
                  </a:txBody>
                  <a:tcPr anchor="ctr"/>
                </a:tc>
                <a:extLst>
                  <a:ext uri="{0D108BD9-81ED-4DB2-BD59-A6C34878D82A}">
                    <a16:rowId xmlns:a16="http://schemas.microsoft.com/office/drawing/2014/main" val="10003"/>
                  </a:ext>
                </a:extLst>
              </a:tr>
            </a:tbl>
          </a:graphicData>
        </a:graphic>
      </p:graphicFrame>
      <p:sp>
        <p:nvSpPr>
          <p:cNvPr id="7" name="Text Placeholder 2">
            <a:extLst>
              <a:ext uri="{FF2B5EF4-FFF2-40B4-BE49-F238E27FC236}">
                <a16:creationId xmlns:a16="http://schemas.microsoft.com/office/drawing/2014/main" id="{0ABDE310-27B0-4DBE-AF8F-8FCD7F72315F}"/>
              </a:ext>
            </a:extLst>
          </p:cNvPr>
          <p:cNvSpPr txBox="1">
            <a:spLocks/>
          </p:cNvSpPr>
          <p:nvPr/>
        </p:nvSpPr>
        <p:spPr>
          <a:xfrm>
            <a:off x="455612" y="2133600"/>
            <a:ext cx="4495800" cy="1020762"/>
          </a:xfrm>
          <a:prstGeom prst="rect">
            <a:avLst/>
          </a:prstGeom>
        </p:spPr>
        <p:txBody>
          <a:bodyPr vert="horz" lIns="91440" tIns="45720" rIns="91440" bIns="45720" rtlCol="0">
            <a:normAutofit/>
          </a:bodyPr>
          <a:lstStyle>
            <a:lvl1pPr marL="274320" indent="-274320" algn="l" defTabSz="914400" rtl="0" eaLnBrk="1" latinLnBrk="0" hangingPunct="1">
              <a:lnSpc>
                <a:spcPct val="90000"/>
              </a:lnSpc>
              <a:spcBef>
                <a:spcPts val="1800"/>
              </a:spcBef>
              <a:buSzPct val="100000"/>
              <a:buFont typeface="Arial" pitchFamily="34" charset="0"/>
              <a:buChar char="▪"/>
              <a:defRPr sz="2400" kern="1200">
                <a:solidFill>
                  <a:schemeClr val="tx1"/>
                </a:solidFill>
                <a:latin typeface="+mn-lt"/>
                <a:ea typeface="+mn-ea"/>
                <a:cs typeface="+mn-cs"/>
              </a:defRPr>
            </a:lvl1pPr>
            <a:lvl2pPr marL="548640" indent="-274320" algn="l" defTabSz="914400" rtl="0" eaLnBrk="1" latinLnBrk="0" hangingPunct="1">
              <a:lnSpc>
                <a:spcPct val="90000"/>
              </a:lnSpc>
              <a:spcBef>
                <a:spcPts val="600"/>
              </a:spcBef>
              <a:buSzPct val="100000"/>
              <a:buFont typeface="Consolas" pitchFamily="49" charset="0"/>
              <a:buChar char="–"/>
              <a:defRPr sz="2000" kern="1200">
                <a:solidFill>
                  <a:schemeClr val="tx1"/>
                </a:solidFill>
                <a:latin typeface="+mn-lt"/>
                <a:ea typeface="+mn-ea"/>
                <a:cs typeface="+mn-cs"/>
              </a:defRPr>
            </a:lvl2pPr>
            <a:lvl3pPr marL="777240" indent="-228600" algn="l" defTabSz="914400" rtl="0" eaLnBrk="1" latinLnBrk="0" hangingPunct="1">
              <a:lnSpc>
                <a:spcPct val="90000"/>
              </a:lnSpc>
              <a:spcBef>
                <a:spcPts val="600"/>
              </a:spcBef>
              <a:buSzPct val="100000"/>
              <a:buFont typeface="Arial" pitchFamily="34" charset="0"/>
              <a:buChar char="▪"/>
              <a:defRPr sz="1800" kern="1200">
                <a:solidFill>
                  <a:schemeClr val="tx1"/>
                </a:solidFill>
                <a:latin typeface="+mn-lt"/>
                <a:ea typeface="+mn-ea"/>
                <a:cs typeface="+mn-cs"/>
              </a:defRPr>
            </a:lvl3pPr>
            <a:lvl4pPr marL="1005840" indent="-228600" algn="l" defTabSz="914400" rtl="0" eaLnBrk="1" latinLnBrk="0" hangingPunct="1">
              <a:lnSpc>
                <a:spcPct val="90000"/>
              </a:lnSpc>
              <a:spcBef>
                <a:spcPts val="600"/>
              </a:spcBef>
              <a:buSzPct val="100000"/>
              <a:buFont typeface="Consolas" pitchFamily="49" charset="0"/>
              <a:buChar char="–"/>
              <a:defRPr sz="1600" kern="1200">
                <a:solidFill>
                  <a:schemeClr val="tx1"/>
                </a:solidFill>
                <a:latin typeface="+mn-lt"/>
                <a:ea typeface="+mn-ea"/>
                <a:cs typeface="+mn-cs"/>
              </a:defRPr>
            </a:lvl4pPr>
            <a:lvl5pPr marL="1234440" indent="-22860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5pPr>
            <a:lvl6pPr marL="1463040" indent="-228600" algn="l" defTabSz="914400" rtl="0" eaLnBrk="1" latinLnBrk="0" hangingPunct="1">
              <a:lnSpc>
                <a:spcPct val="90000"/>
              </a:lnSpc>
              <a:spcBef>
                <a:spcPts val="600"/>
              </a:spcBef>
              <a:buSzPct val="100000"/>
              <a:buFont typeface="Consolas" pitchFamily="49" charset="0"/>
              <a:buChar char="–"/>
              <a:defRPr sz="1600" kern="1200" baseline="0">
                <a:solidFill>
                  <a:schemeClr val="tx1"/>
                </a:solidFill>
                <a:latin typeface="+mn-lt"/>
                <a:ea typeface="+mn-ea"/>
                <a:cs typeface="+mn-cs"/>
              </a:defRPr>
            </a:lvl6pPr>
            <a:lvl7pPr marL="1691640" indent="-228600" algn="l" defTabSz="914400" rtl="0" eaLnBrk="1" latinLnBrk="0" hangingPunct="1">
              <a:lnSpc>
                <a:spcPct val="90000"/>
              </a:lnSpc>
              <a:spcBef>
                <a:spcPts val="600"/>
              </a:spcBef>
              <a:buSzPct val="100000"/>
              <a:buFont typeface="Arial" pitchFamily="34" charset="0"/>
              <a:buChar char="▪"/>
              <a:defRPr sz="1600" kern="1200" baseline="0">
                <a:solidFill>
                  <a:schemeClr val="tx1"/>
                </a:solidFill>
                <a:latin typeface="+mn-lt"/>
                <a:ea typeface="+mn-ea"/>
                <a:cs typeface="+mn-cs"/>
              </a:defRPr>
            </a:lvl7pPr>
            <a:lvl8pPr marL="1920240" indent="-228600" algn="l" defTabSz="914400" rtl="0" eaLnBrk="1" latinLnBrk="0" hangingPunct="1">
              <a:lnSpc>
                <a:spcPct val="90000"/>
              </a:lnSpc>
              <a:spcBef>
                <a:spcPts val="600"/>
              </a:spcBef>
              <a:buSzPct val="100000"/>
              <a:buFont typeface="Consolas" pitchFamily="49" charset="0"/>
              <a:buChar char="–"/>
              <a:defRPr sz="1600" kern="1200" baseline="0">
                <a:solidFill>
                  <a:schemeClr val="tx1"/>
                </a:solidFill>
                <a:latin typeface="+mn-lt"/>
                <a:ea typeface="+mn-ea"/>
                <a:cs typeface="+mn-cs"/>
              </a:defRPr>
            </a:lvl8pPr>
            <a:lvl9pPr marL="2148840" indent="-228600" algn="l" defTabSz="914400" rtl="0" eaLnBrk="1" latinLnBrk="0" hangingPunct="1">
              <a:lnSpc>
                <a:spcPct val="90000"/>
              </a:lnSpc>
              <a:spcBef>
                <a:spcPts val="600"/>
              </a:spcBef>
              <a:buSzPct val="100000"/>
              <a:buFont typeface="Arial" pitchFamily="34" charset="0"/>
              <a:buChar char="▪"/>
              <a:defRPr sz="1600" kern="1200" baseline="0">
                <a:solidFill>
                  <a:schemeClr val="tx1"/>
                </a:solidFill>
                <a:latin typeface="+mn-lt"/>
                <a:ea typeface="+mn-ea"/>
                <a:cs typeface="+mn-cs"/>
              </a:defRPr>
            </a:lvl9pPr>
          </a:lstStyle>
          <a:p>
            <a:pPr marL="0" indent="0">
              <a:buNone/>
            </a:pPr>
            <a:r>
              <a:rPr lang="en-US" sz="2800" dirty="0"/>
              <a:t>Dataset of Perfect Cookies</a:t>
            </a:r>
          </a:p>
        </p:txBody>
      </p:sp>
      <p:sp>
        <p:nvSpPr>
          <p:cNvPr id="3" name="Arrow: Right 2">
            <a:extLst>
              <a:ext uri="{FF2B5EF4-FFF2-40B4-BE49-F238E27FC236}">
                <a16:creationId xmlns:a16="http://schemas.microsoft.com/office/drawing/2014/main" id="{F7ADFF7C-E9E1-4C88-84CD-6ED792D87242}"/>
              </a:ext>
            </a:extLst>
          </p:cNvPr>
          <p:cNvSpPr/>
          <p:nvPr/>
        </p:nvSpPr>
        <p:spPr>
          <a:xfrm>
            <a:off x="5180012" y="3657600"/>
            <a:ext cx="2133600" cy="1020762"/>
          </a:xfrm>
          <a:prstGeom prst="rightArrow">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en-US" sz="2400" b="1" dirty="0"/>
              <a:t>Prompt</a:t>
            </a:r>
          </a:p>
        </p:txBody>
      </p:sp>
      <p:pic>
        <p:nvPicPr>
          <p:cNvPr id="6" name="Picture 5">
            <a:extLst>
              <a:ext uri="{FF2B5EF4-FFF2-40B4-BE49-F238E27FC236}">
                <a16:creationId xmlns:a16="http://schemas.microsoft.com/office/drawing/2014/main" id="{A007E6E4-384C-4AC3-90F0-31155396297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40927" y="2438400"/>
            <a:ext cx="3517372" cy="3276600"/>
          </a:xfrm>
          <a:prstGeom prst="rect">
            <a:avLst/>
          </a:prstGeom>
        </p:spPr>
      </p:pic>
      <p:sp>
        <p:nvSpPr>
          <p:cNvPr id="8" name="Text Placeholder 2">
            <a:extLst>
              <a:ext uri="{FF2B5EF4-FFF2-40B4-BE49-F238E27FC236}">
                <a16:creationId xmlns:a16="http://schemas.microsoft.com/office/drawing/2014/main" id="{749BE619-E0F8-4360-9034-2D7AC2061C11}"/>
              </a:ext>
            </a:extLst>
          </p:cNvPr>
          <p:cNvSpPr txBox="1">
            <a:spLocks/>
          </p:cNvSpPr>
          <p:nvPr/>
        </p:nvSpPr>
        <p:spPr>
          <a:xfrm>
            <a:off x="8075612" y="1928019"/>
            <a:ext cx="4495800" cy="1020762"/>
          </a:xfrm>
          <a:prstGeom prst="rect">
            <a:avLst/>
          </a:prstGeom>
        </p:spPr>
        <p:txBody>
          <a:bodyPr vert="horz" lIns="91440" tIns="45720" rIns="91440" bIns="45720" rtlCol="0">
            <a:normAutofit/>
          </a:bodyPr>
          <a:lstStyle>
            <a:lvl1pPr marL="274320" indent="-274320" algn="l" defTabSz="914400" rtl="0" eaLnBrk="1" latinLnBrk="0" hangingPunct="1">
              <a:lnSpc>
                <a:spcPct val="90000"/>
              </a:lnSpc>
              <a:spcBef>
                <a:spcPts val="1800"/>
              </a:spcBef>
              <a:buSzPct val="100000"/>
              <a:buFont typeface="Arial" pitchFamily="34" charset="0"/>
              <a:buChar char="▪"/>
              <a:defRPr sz="2400" kern="1200">
                <a:solidFill>
                  <a:schemeClr val="tx1"/>
                </a:solidFill>
                <a:latin typeface="+mn-lt"/>
                <a:ea typeface="+mn-ea"/>
                <a:cs typeface="+mn-cs"/>
              </a:defRPr>
            </a:lvl1pPr>
            <a:lvl2pPr marL="548640" indent="-274320" algn="l" defTabSz="914400" rtl="0" eaLnBrk="1" latinLnBrk="0" hangingPunct="1">
              <a:lnSpc>
                <a:spcPct val="90000"/>
              </a:lnSpc>
              <a:spcBef>
                <a:spcPts val="600"/>
              </a:spcBef>
              <a:buSzPct val="100000"/>
              <a:buFont typeface="Consolas" pitchFamily="49" charset="0"/>
              <a:buChar char="–"/>
              <a:defRPr sz="2000" kern="1200">
                <a:solidFill>
                  <a:schemeClr val="tx1"/>
                </a:solidFill>
                <a:latin typeface="+mn-lt"/>
                <a:ea typeface="+mn-ea"/>
                <a:cs typeface="+mn-cs"/>
              </a:defRPr>
            </a:lvl2pPr>
            <a:lvl3pPr marL="777240" indent="-228600" algn="l" defTabSz="914400" rtl="0" eaLnBrk="1" latinLnBrk="0" hangingPunct="1">
              <a:lnSpc>
                <a:spcPct val="90000"/>
              </a:lnSpc>
              <a:spcBef>
                <a:spcPts val="600"/>
              </a:spcBef>
              <a:buSzPct val="100000"/>
              <a:buFont typeface="Arial" pitchFamily="34" charset="0"/>
              <a:buChar char="▪"/>
              <a:defRPr sz="1800" kern="1200">
                <a:solidFill>
                  <a:schemeClr val="tx1"/>
                </a:solidFill>
                <a:latin typeface="+mn-lt"/>
                <a:ea typeface="+mn-ea"/>
                <a:cs typeface="+mn-cs"/>
              </a:defRPr>
            </a:lvl3pPr>
            <a:lvl4pPr marL="1005840" indent="-228600" algn="l" defTabSz="914400" rtl="0" eaLnBrk="1" latinLnBrk="0" hangingPunct="1">
              <a:lnSpc>
                <a:spcPct val="90000"/>
              </a:lnSpc>
              <a:spcBef>
                <a:spcPts val="600"/>
              </a:spcBef>
              <a:buSzPct val="100000"/>
              <a:buFont typeface="Consolas" pitchFamily="49" charset="0"/>
              <a:buChar char="–"/>
              <a:defRPr sz="1600" kern="1200">
                <a:solidFill>
                  <a:schemeClr val="tx1"/>
                </a:solidFill>
                <a:latin typeface="+mn-lt"/>
                <a:ea typeface="+mn-ea"/>
                <a:cs typeface="+mn-cs"/>
              </a:defRPr>
            </a:lvl4pPr>
            <a:lvl5pPr marL="1234440" indent="-22860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5pPr>
            <a:lvl6pPr marL="1463040" indent="-228600" algn="l" defTabSz="914400" rtl="0" eaLnBrk="1" latinLnBrk="0" hangingPunct="1">
              <a:lnSpc>
                <a:spcPct val="90000"/>
              </a:lnSpc>
              <a:spcBef>
                <a:spcPts val="600"/>
              </a:spcBef>
              <a:buSzPct val="100000"/>
              <a:buFont typeface="Consolas" pitchFamily="49" charset="0"/>
              <a:buChar char="–"/>
              <a:defRPr sz="1600" kern="1200" baseline="0">
                <a:solidFill>
                  <a:schemeClr val="tx1"/>
                </a:solidFill>
                <a:latin typeface="+mn-lt"/>
                <a:ea typeface="+mn-ea"/>
                <a:cs typeface="+mn-cs"/>
              </a:defRPr>
            </a:lvl6pPr>
            <a:lvl7pPr marL="1691640" indent="-228600" algn="l" defTabSz="914400" rtl="0" eaLnBrk="1" latinLnBrk="0" hangingPunct="1">
              <a:lnSpc>
                <a:spcPct val="90000"/>
              </a:lnSpc>
              <a:spcBef>
                <a:spcPts val="600"/>
              </a:spcBef>
              <a:buSzPct val="100000"/>
              <a:buFont typeface="Arial" pitchFamily="34" charset="0"/>
              <a:buChar char="▪"/>
              <a:defRPr sz="1600" kern="1200" baseline="0">
                <a:solidFill>
                  <a:schemeClr val="tx1"/>
                </a:solidFill>
                <a:latin typeface="+mn-lt"/>
                <a:ea typeface="+mn-ea"/>
                <a:cs typeface="+mn-cs"/>
              </a:defRPr>
            </a:lvl7pPr>
            <a:lvl8pPr marL="1920240" indent="-228600" algn="l" defTabSz="914400" rtl="0" eaLnBrk="1" latinLnBrk="0" hangingPunct="1">
              <a:lnSpc>
                <a:spcPct val="90000"/>
              </a:lnSpc>
              <a:spcBef>
                <a:spcPts val="600"/>
              </a:spcBef>
              <a:buSzPct val="100000"/>
              <a:buFont typeface="Consolas" pitchFamily="49" charset="0"/>
              <a:buChar char="–"/>
              <a:defRPr sz="1600" kern="1200" baseline="0">
                <a:solidFill>
                  <a:schemeClr val="tx1"/>
                </a:solidFill>
                <a:latin typeface="+mn-lt"/>
                <a:ea typeface="+mn-ea"/>
                <a:cs typeface="+mn-cs"/>
              </a:defRPr>
            </a:lvl8pPr>
            <a:lvl9pPr marL="2148840" indent="-228600" algn="l" defTabSz="914400" rtl="0" eaLnBrk="1" latinLnBrk="0" hangingPunct="1">
              <a:lnSpc>
                <a:spcPct val="90000"/>
              </a:lnSpc>
              <a:spcBef>
                <a:spcPts val="600"/>
              </a:spcBef>
              <a:buSzPct val="100000"/>
              <a:buFont typeface="Arial" pitchFamily="34" charset="0"/>
              <a:buChar char="▪"/>
              <a:defRPr sz="1600" kern="1200" baseline="0">
                <a:solidFill>
                  <a:schemeClr val="tx1"/>
                </a:solidFill>
                <a:latin typeface="+mn-lt"/>
                <a:ea typeface="+mn-ea"/>
                <a:cs typeface="+mn-cs"/>
              </a:defRPr>
            </a:lvl9pPr>
          </a:lstStyle>
          <a:p>
            <a:pPr marL="0" indent="0">
              <a:buNone/>
            </a:pPr>
            <a:r>
              <a:rPr lang="en-US" sz="2800" dirty="0"/>
              <a:t>A “Perfect” Cookie</a:t>
            </a:r>
          </a:p>
        </p:txBody>
      </p:sp>
    </p:spTree>
    <p:extLst>
      <p:ext uri="{BB962C8B-B14F-4D97-AF65-F5344CB8AC3E}">
        <p14:creationId xmlns:p14="http://schemas.microsoft.com/office/powerpoint/2010/main" val="36728269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a:extLst>
              <a:ext uri="{FF2B5EF4-FFF2-40B4-BE49-F238E27FC236}">
                <a16:creationId xmlns:a16="http://schemas.microsoft.com/office/drawing/2014/main" id="{3DDA80F1-FA75-4131-A321-E3219A675184}"/>
              </a:ext>
            </a:extLst>
          </p:cNvPr>
          <p:cNvSpPr/>
          <p:nvPr/>
        </p:nvSpPr>
        <p:spPr>
          <a:xfrm>
            <a:off x="6435788" y="1752600"/>
            <a:ext cx="4953000" cy="4724400"/>
          </a:xfrm>
          <a:prstGeom prst="ellipse">
            <a:avLst/>
          </a:prstGeom>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8BF011AD-7AFC-4163-8A8D-34403B7A4BDC}"/>
              </a:ext>
            </a:extLst>
          </p:cNvPr>
          <p:cNvSpPr/>
          <p:nvPr/>
        </p:nvSpPr>
        <p:spPr>
          <a:xfrm>
            <a:off x="976407" y="1752600"/>
            <a:ext cx="4953000" cy="4724400"/>
          </a:xfrm>
          <a:prstGeom prst="ellipse">
            <a:avLst/>
          </a:prstGeom>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a:t>Half-Baked AI Protection</a:t>
            </a:r>
          </a:p>
        </p:txBody>
      </p:sp>
      <p:sp>
        <p:nvSpPr>
          <p:cNvPr id="3" name="Text Placeholder 2"/>
          <p:cNvSpPr>
            <a:spLocks noGrp="1"/>
          </p:cNvSpPr>
          <p:nvPr>
            <p:ph type="body" idx="1"/>
          </p:nvPr>
        </p:nvSpPr>
        <p:spPr>
          <a:xfrm>
            <a:off x="7050667" y="2785429"/>
            <a:ext cx="4416552" cy="762000"/>
          </a:xfrm>
        </p:spPr>
        <p:txBody>
          <a:bodyPr/>
          <a:lstStyle/>
          <a:p>
            <a:r>
              <a:rPr lang="en-US" b="1" dirty="0"/>
              <a:t>But Output is not Protected</a:t>
            </a:r>
          </a:p>
        </p:txBody>
      </p:sp>
      <p:sp>
        <p:nvSpPr>
          <p:cNvPr id="4" name="Content Placeholder 3"/>
          <p:cNvSpPr>
            <a:spLocks noGrp="1"/>
          </p:cNvSpPr>
          <p:nvPr>
            <p:ph sz="half" idx="2"/>
          </p:nvPr>
        </p:nvSpPr>
        <p:spPr>
          <a:xfrm>
            <a:off x="6551612" y="3571299"/>
            <a:ext cx="4416552" cy="3352801"/>
          </a:xfrm>
        </p:spPr>
        <p:txBody>
          <a:bodyPr>
            <a:normAutofit/>
          </a:bodyPr>
          <a:lstStyle/>
          <a:p>
            <a:pPr marL="342900" marR="0" lvl="0" indent="-342900" algn="ctr">
              <a:lnSpc>
                <a:spcPct val="150000"/>
              </a:lnSpc>
              <a:spcBef>
                <a:spcPts val="0"/>
              </a:spcBef>
              <a:spcAft>
                <a:spcPts val="0"/>
              </a:spcAft>
              <a:buFont typeface="Symbol" panose="05050102010706020507" pitchFamily="18" charset="2"/>
              <a:buChar char=""/>
            </a:pPr>
            <a:r>
              <a:rPr lang="en-US" dirty="0">
                <a:ea typeface="Calibri" panose="020F0502020204030204" pitchFamily="34" charset="0"/>
                <a:cs typeface="Times New Roman" panose="02020603050405020304" pitchFamily="18" charset="0"/>
              </a:rPr>
              <a:t>Only Humans can receive copyright protection for creative works.</a:t>
            </a:r>
            <a:endParaRPr lang="en-US" dirty="0">
              <a:effectLst/>
              <a:ea typeface="Calibri" panose="020F0502020204030204" pitchFamily="34" charset="0"/>
              <a:cs typeface="Times New Roman" panose="02020603050405020304" pitchFamily="18" charset="0"/>
            </a:endParaRPr>
          </a:p>
          <a:p>
            <a:endParaRPr lang="en-US" dirty="0"/>
          </a:p>
        </p:txBody>
      </p:sp>
      <p:sp>
        <p:nvSpPr>
          <p:cNvPr id="5" name="Text Placeholder 4"/>
          <p:cNvSpPr>
            <a:spLocks noGrp="1"/>
          </p:cNvSpPr>
          <p:nvPr>
            <p:ph type="body" sz="quarter" idx="3"/>
          </p:nvPr>
        </p:nvSpPr>
        <p:spPr>
          <a:xfrm>
            <a:off x="1677860" y="2809299"/>
            <a:ext cx="4416552" cy="762000"/>
          </a:xfrm>
        </p:spPr>
        <p:txBody>
          <a:bodyPr/>
          <a:lstStyle/>
          <a:p>
            <a:r>
              <a:rPr lang="en-US" b="1" dirty="0"/>
              <a:t>Algorithms are Protected</a:t>
            </a:r>
          </a:p>
        </p:txBody>
      </p:sp>
      <p:sp>
        <p:nvSpPr>
          <p:cNvPr id="6" name="Content Placeholder 5"/>
          <p:cNvSpPr>
            <a:spLocks noGrp="1"/>
          </p:cNvSpPr>
          <p:nvPr>
            <p:ph sz="quarter" idx="4"/>
          </p:nvPr>
        </p:nvSpPr>
        <p:spPr>
          <a:xfrm>
            <a:off x="1293812" y="3571299"/>
            <a:ext cx="4114800" cy="3352801"/>
          </a:xfrm>
        </p:spPr>
        <p:txBody>
          <a:bodyPr>
            <a:normAutofit/>
          </a:bodyPr>
          <a:lstStyle/>
          <a:p>
            <a:pPr algn="ctr">
              <a:lnSpc>
                <a:spcPct val="150000"/>
              </a:lnSpc>
            </a:pPr>
            <a:r>
              <a:rPr lang="en-US" dirty="0"/>
              <a:t>Technology using algorithms has found protection in Patent Law.</a:t>
            </a:r>
          </a:p>
        </p:txBody>
      </p:sp>
    </p:spTree>
    <p:extLst>
      <p:ext uri="{BB962C8B-B14F-4D97-AF65-F5344CB8AC3E}">
        <p14:creationId xmlns:p14="http://schemas.microsoft.com/office/powerpoint/2010/main" val="8741510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But what if I made the AI?</a:t>
            </a:r>
          </a:p>
        </p:txBody>
      </p:sp>
      <p:sp>
        <p:nvSpPr>
          <p:cNvPr id="5" name="Text Placeholder 4"/>
          <p:cNvSpPr>
            <a:spLocks noGrp="1"/>
          </p:cNvSpPr>
          <p:nvPr>
            <p:ph type="body" sz="quarter" idx="3"/>
          </p:nvPr>
        </p:nvSpPr>
        <p:spPr>
          <a:xfrm>
            <a:off x="7088060" y="1905000"/>
            <a:ext cx="4416552" cy="762000"/>
          </a:xfrm>
        </p:spPr>
        <p:txBody>
          <a:bodyPr/>
          <a:lstStyle/>
          <a:p>
            <a:r>
              <a:rPr lang="en-US" i="1" dirty="0"/>
              <a:t>A Recent Entrance to Paradise</a:t>
            </a:r>
          </a:p>
        </p:txBody>
      </p:sp>
      <p:sp>
        <p:nvSpPr>
          <p:cNvPr id="6" name="Content Placeholder 5"/>
          <p:cNvSpPr>
            <a:spLocks noGrp="1"/>
          </p:cNvSpPr>
          <p:nvPr>
            <p:ph sz="quarter" idx="4"/>
          </p:nvPr>
        </p:nvSpPr>
        <p:spPr>
          <a:xfrm>
            <a:off x="7088060" y="2667001"/>
            <a:ext cx="4416552" cy="3733800"/>
          </a:xfrm>
        </p:spPr>
        <p:txBody>
          <a:bodyPr>
            <a:normAutofit lnSpcReduction="10000"/>
          </a:bodyPr>
          <a:lstStyle/>
          <a:p>
            <a:r>
              <a:rPr lang="en-US" dirty="0"/>
              <a:t>Stephen Thaler created the “Creativity Machine”</a:t>
            </a:r>
          </a:p>
          <a:p>
            <a:r>
              <a:rPr lang="en-US" dirty="0"/>
              <a:t>This system generated the artwork displayed</a:t>
            </a:r>
          </a:p>
          <a:p>
            <a:r>
              <a:rPr lang="en-US" dirty="0"/>
              <a:t>Upon disclosure to the copyright office, was denied protection. </a:t>
            </a:r>
          </a:p>
          <a:p>
            <a:r>
              <a:rPr lang="en-US" dirty="0"/>
              <a:t>Thaler sued and lost, cementing the ruling.</a:t>
            </a:r>
          </a:p>
        </p:txBody>
      </p:sp>
      <p:pic>
        <p:nvPicPr>
          <p:cNvPr id="14" name="Content Placeholder 13">
            <a:extLst>
              <a:ext uri="{FF2B5EF4-FFF2-40B4-BE49-F238E27FC236}">
                <a16:creationId xmlns:a16="http://schemas.microsoft.com/office/drawing/2014/main" id="{AA4A52FB-B911-4F62-8B86-0429A2ABB37E}"/>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1114425" y="1905000"/>
            <a:ext cx="5662613" cy="424695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5707031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Comparison: Fast Fashion</a:t>
            </a:r>
          </a:p>
        </p:txBody>
      </p:sp>
      <p:sp>
        <p:nvSpPr>
          <p:cNvPr id="3" name="Text Placeholder 2"/>
          <p:cNvSpPr>
            <a:spLocks noGrp="1"/>
          </p:cNvSpPr>
          <p:nvPr>
            <p:ph type="body" idx="1"/>
          </p:nvPr>
        </p:nvSpPr>
        <p:spPr>
          <a:xfrm>
            <a:off x="760412" y="1708532"/>
            <a:ext cx="4416552" cy="762000"/>
          </a:xfrm>
        </p:spPr>
        <p:txBody>
          <a:bodyPr/>
          <a:lstStyle/>
          <a:p>
            <a:r>
              <a:rPr lang="en-US" dirty="0"/>
              <a:t>Useful Articles </a:t>
            </a:r>
          </a:p>
        </p:txBody>
      </p:sp>
      <p:sp>
        <p:nvSpPr>
          <p:cNvPr id="4" name="Content Placeholder 3"/>
          <p:cNvSpPr>
            <a:spLocks noGrp="1"/>
          </p:cNvSpPr>
          <p:nvPr>
            <p:ph sz="half" idx="2"/>
          </p:nvPr>
        </p:nvSpPr>
        <p:spPr>
          <a:xfrm>
            <a:off x="531812" y="2394332"/>
            <a:ext cx="6324600" cy="3777868"/>
          </a:xfrm>
        </p:spPr>
        <p:txBody>
          <a:bodyPr>
            <a:noAutofit/>
          </a:bodyPr>
          <a:lstStyle/>
          <a:p>
            <a:pPr marL="342900" marR="0" lvl="0" indent="-342900">
              <a:lnSpc>
                <a:spcPct val="150000"/>
              </a:lnSpc>
              <a:spcBef>
                <a:spcPts val="0"/>
              </a:spcBef>
              <a:spcAft>
                <a:spcPts val="0"/>
              </a:spcAft>
              <a:buFont typeface="Symbol" panose="05050102010706020507" pitchFamily="18" charset="2"/>
              <a:buChar char=""/>
            </a:pPr>
            <a:r>
              <a:rPr lang="en-US" sz="2200" dirty="0">
                <a:effectLst/>
                <a:ea typeface="Calibri" panose="020F0502020204030204" pitchFamily="34" charset="0"/>
                <a:cs typeface="Times New Roman" panose="02020603050405020304" pitchFamily="18" charset="0"/>
              </a:rPr>
              <a:t>Under law, clothing is considered a useful article. </a:t>
            </a:r>
          </a:p>
          <a:p>
            <a:pPr marL="342900" marR="0" lvl="0" indent="-342900">
              <a:lnSpc>
                <a:spcPct val="150000"/>
              </a:lnSpc>
              <a:spcBef>
                <a:spcPts val="0"/>
              </a:spcBef>
              <a:spcAft>
                <a:spcPts val="0"/>
              </a:spcAft>
              <a:buFont typeface="Symbol" panose="05050102010706020507" pitchFamily="18" charset="2"/>
              <a:buChar char=""/>
            </a:pPr>
            <a:r>
              <a:rPr lang="en-US" sz="2200" dirty="0">
                <a:ea typeface="Calibri" panose="020F0502020204030204" pitchFamily="34" charset="0"/>
                <a:cs typeface="Times New Roman" panose="02020603050405020304" pitchFamily="18" charset="0"/>
              </a:rPr>
              <a:t>Many clothing designs of simple nature are uncopyrightable. </a:t>
            </a:r>
          </a:p>
          <a:p>
            <a:pPr marL="342900" marR="0" lvl="0" indent="-342900">
              <a:lnSpc>
                <a:spcPct val="150000"/>
              </a:lnSpc>
              <a:spcBef>
                <a:spcPts val="0"/>
              </a:spcBef>
              <a:spcAft>
                <a:spcPts val="0"/>
              </a:spcAft>
              <a:buFont typeface="Symbol" panose="05050102010706020507" pitchFamily="18" charset="2"/>
              <a:buChar char=""/>
            </a:pPr>
            <a:r>
              <a:rPr lang="en-US" sz="2200" dirty="0"/>
              <a:t>Dupes are made easily, but trends make copies undesirable</a:t>
            </a:r>
          </a:p>
          <a:p>
            <a:pPr marL="342900" marR="0" lvl="0" indent="-342900">
              <a:lnSpc>
                <a:spcPct val="150000"/>
              </a:lnSpc>
              <a:spcBef>
                <a:spcPts val="0"/>
              </a:spcBef>
              <a:spcAft>
                <a:spcPts val="0"/>
              </a:spcAft>
              <a:buFont typeface="Symbol" panose="05050102010706020507" pitchFamily="18" charset="2"/>
              <a:buChar char=""/>
            </a:pPr>
            <a:r>
              <a:rPr lang="en-US" sz="2200" dirty="0"/>
              <a:t>The industry survives, but small creators cannot protect their works, having them “stolen” by larger companies</a:t>
            </a:r>
          </a:p>
        </p:txBody>
      </p:sp>
      <p:pic>
        <p:nvPicPr>
          <p:cNvPr id="8" name="Content Placeholder 7">
            <a:extLst>
              <a:ext uri="{FF2B5EF4-FFF2-40B4-BE49-F238E27FC236}">
                <a16:creationId xmlns:a16="http://schemas.microsoft.com/office/drawing/2014/main" id="{5854B45E-9363-4F23-86D9-01D0BB692A4A}"/>
              </a:ext>
            </a:extLst>
          </p:cNvPr>
          <p:cNvPicPr>
            <a:picLocks noGrp="1" noChangeAspect="1"/>
          </p:cNvPicPr>
          <p:nvPr>
            <p:ph sz="quarter" idx="4"/>
          </p:nvPr>
        </p:nvPicPr>
        <p:blipFill rotWithShape="1">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l="15511"/>
          <a:stretch/>
        </p:blipFill>
        <p:spPr>
          <a:xfrm>
            <a:off x="6754761" y="2286000"/>
            <a:ext cx="4913517" cy="3581400"/>
          </a:xfrm>
        </p:spPr>
      </p:pic>
      <p:sp>
        <p:nvSpPr>
          <p:cNvPr id="9" name="TextBox 8">
            <a:extLst>
              <a:ext uri="{FF2B5EF4-FFF2-40B4-BE49-F238E27FC236}">
                <a16:creationId xmlns:a16="http://schemas.microsoft.com/office/drawing/2014/main" id="{98492B68-E3FB-4C94-9F24-F4707952B552}"/>
              </a:ext>
            </a:extLst>
          </p:cNvPr>
          <p:cNvSpPr txBox="1"/>
          <p:nvPr/>
        </p:nvSpPr>
        <p:spPr>
          <a:xfrm>
            <a:off x="6754761" y="5934419"/>
            <a:ext cx="4645026" cy="230832"/>
          </a:xfrm>
          <a:prstGeom prst="rect">
            <a:avLst/>
          </a:prstGeom>
          <a:noFill/>
        </p:spPr>
        <p:txBody>
          <a:bodyPr wrap="square" rtlCol="0">
            <a:spAutoFit/>
          </a:bodyPr>
          <a:lstStyle/>
          <a:p>
            <a:r>
              <a:rPr lang="en-US" sz="900" dirty="0">
                <a:hlinkClick r:id="rId4" tooltip="https://updatebrazil.com/2023/05/24/will-sheins-disruptive-arrival-in-brazil-bring-the-fashion-industry-to-its-knees/"/>
              </a:rPr>
              <a:t>This Photo</a:t>
            </a:r>
            <a:r>
              <a:rPr lang="en-US" sz="900" dirty="0"/>
              <a:t> by Unknown Author is licensed under </a:t>
            </a:r>
            <a:r>
              <a:rPr lang="en-US" sz="900" dirty="0">
                <a:hlinkClick r:id="rId5" tooltip="https://creativecommons.org/licenses/by-nc-sa/3.0/"/>
              </a:rPr>
              <a:t>CC BY-SA-NC</a:t>
            </a:r>
            <a:endParaRPr lang="en-US" sz="900" dirty="0"/>
          </a:p>
        </p:txBody>
      </p:sp>
    </p:spTree>
    <p:extLst>
      <p:ext uri="{BB962C8B-B14F-4D97-AF65-F5344CB8AC3E}">
        <p14:creationId xmlns:p14="http://schemas.microsoft.com/office/powerpoint/2010/main" val="28871243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val 6">
            <a:extLst>
              <a:ext uri="{FF2B5EF4-FFF2-40B4-BE49-F238E27FC236}">
                <a16:creationId xmlns:a16="http://schemas.microsoft.com/office/drawing/2014/main" id="{8BF011AD-7AFC-4163-8A8D-34403B7A4BDC}"/>
              </a:ext>
            </a:extLst>
          </p:cNvPr>
          <p:cNvSpPr/>
          <p:nvPr/>
        </p:nvSpPr>
        <p:spPr>
          <a:xfrm>
            <a:off x="2665412" y="1858962"/>
            <a:ext cx="7467600" cy="4724400"/>
          </a:xfrm>
          <a:prstGeom prst="ellipse">
            <a:avLst/>
          </a:prstGeom>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a:t>What Do you Think?</a:t>
            </a:r>
          </a:p>
        </p:txBody>
      </p:sp>
      <p:sp>
        <p:nvSpPr>
          <p:cNvPr id="5" name="Text Placeholder 4"/>
          <p:cNvSpPr>
            <a:spLocks noGrp="1"/>
          </p:cNvSpPr>
          <p:nvPr>
            <p:ph type="body" sz="quarter" idx="3"/>
          </p:nvPr>
        </p:nvSpPr>
        <p:spPr>
          <a:xfrm>
            <a:off x="3771074" y="2667000"/>
            <a:ext cx="5256276" cy="2362200"/>
          </a:xfrm>
        </p:spPr>
        <p:txBody>
          <a:bodyPr>
            <a:normAutofit fontScale="92500" lnSpcReduction="10000"/>
          </a:bodyPr>
          <a:lstStyle/>
          <a:p>
            <a:pPr algn="ctr">
              <a:lnSpc>
                <a:spcPct val="250000"/>
              </a:lnSpc>
            </a:pPr>
            <a:r>
              <a:rPr lang="en-US" sz="2800" b="1" dirty="0"/>
              <a:t>Are AI Datasets used in Training:</a:t>
            </a:r>
          </a:p>
          <a:p>
            <a:pPr algn="ctr">
              <a:lnSpc>
                <a:spcPct val="250000"/>
              </a:lnSpc>
            </a:pPr>
            <a:r>
              <a:rPr lang="en-US" sz="4400" b="1" dirty="0"/>
              <a:t>Fair Use or Theft?</a:t>
            </a:r>
          </a:p>
        </p:txBody>
      </p:sp>
    </p:spTree>
    <p:extLst>
      <p:ext uri="{BB962C8B-B14F-4D97-AF65-F5344CB8AC3E}">
        <p14:creationId xmlns:p14="http://schemas.microsoft.com/office/powerpoint/2010/main" val="23738928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loud 13">
            <a:extLst>
              <a:ext uri="{FF2B5EF4-FFF2-40B4-BE49-F238E27FC236}">
                <a16:creationId xmlns:a16="http://schemas.microsoft.com/office/drawing/2014/main" id="{F19AA3B0-4672-4F11-BC53-CF329C4C8ED9}"/>
              </a:ext>
            </a:extLst>
          </p:cNvPr>
          <p:cNvSpPr/>
          <p:nvPr/>
        </p:nvSpPr>
        <p:spPr>
          <a:xfrm>
            <a:off x="6323012" y="2319449"/>
            <a:ext cx="5562601" cy="3696811"/>
          </a:xfrm>
          <a:prstGeom prst="cloud">
            <a:avLst/>
          </a:prstGeom>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065213" y="304800"/>
            <a:ext cx="10058398" cy="1020762"/>
          </a:xfrm>
        </p:spPr>
        <p:txBody>
          <a:bodyPr/>
          <a:lstStyle/>
          <a:p>
            <a:r>
              <a:rPr lang="en-US" dirty="0"/>
              <a:t>If you choose to us AI tools, always check:</a:t>
            </a:r>
          </a:p>
        </p:txBody>
      </p:sp>
      <p:graphicFrame>
        <p:nvGraphicFramePr>
          <p:cNvPr id="4" name="Content Placeholder 3" descr="Vertical bullet list showing 3 groups arranged one below the other and bullet points are present under each group."/>
          <p:cNvGraphicFramePr>
            <a:graphicFrameLocks noGrp="1"/>
          </p:cNvGraphicFramePr>
          <p:nvPr>
            <p:ph sz="half" idx="1"/>
            <p:extLst>
              <p:ext uri="{D42A27DB-BD31-4B8C-83A1-F6EECF244321}">
                <p14:modId xmlns:p14="http://schemas.microsoft.com/office/powerpoint/2010/main" val="540062528"/>
              </p:ext>
            </p:extLst>
          </p:nvPr>
        </p:nvGraphicFramePr>
        <p:xfrm>
          <a:off x="1522413" y="1905000"/>
          <a:ext cx="4419600" cy="4267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8" name="Content Placeholder 7">
            <a:extLst>
              <a:ext uri="{FF2B5EF4-FFF2-40B4-BE49-F238E27FC236}">
                <a16:creationId xmlns:a16="http://schemas.microsoft.com/office/drawing/2014/main" id="{D149C77B-D502-421E-8E6D-948EFC33F84A}"/>
              </a:ext>
            </a:extLst>
          </p:cNvPr>
          <p:cNvPicPr>
            <a:picLocks noGrp="1" noChangeAspect="1"/>
          </p:cNvPicPr>
          <p:nvPr>
            <p:ph sz="half" idx="2"/>
          </p:nvPr>
        </p:nvPicPr>
        <p:blipFill>
          <a:blip r:embed="rId8">
            <a:extLst>
              <a:ext uri="{28A0092B-C50C-407E-A947-70E740481C1C}">
                <a14:useLocalDpi xmlns:a14="http://schemas.microsoft.com/office/drawing/2010/main" val="0"/>
              </a:ext>
              <a:ext uri="{837473B0-CC2E-450A-ABE3-18F120FF3D39}">
                <a1611:picAttrSrcUrl xmlns:a1611="http://schemas.microsoft.com/office/drawing/2016/11/main" r:id="rId9"/>
              </a:ext>
            </a:extLst>
          </a:blip>
          <a:stretch>
            <a:fillRect/>
          </a:stretch>
        </p:blipFill>
        <p:spPr>
          <a:xfrm>
            <a:off x="303212" y="2116810"/>
            <a:ext cx="1020762" cy="1020762"/>
          </a:xfrm>
        </p:spPr>
      </p:pic>
      <p:sp>
        <p:nvSpPr>
          <p:cNvPr id="9" name="TextBox 8">
            <a:extLst>
              <a:ext uri="{FF2B5EF4-FFF2-40B4-BE49-F238E27FC236}">
                <a16:creationId xmlns:a16="http://schemas.microsoft.com/office/drawing/2014/main" id="{EBF179A0-BF85-40D6-8B16-849DEAEC371B}"/>
              </a:ext>
            </a:extLst>
          </p:cNvPr>
          <p:cNvSpPr txBox="1"/>
          <p:nvPr/>
        </p:nvSpPr>
        <p:spPr>
          <a:xfrm>
            <a:off x="150812" y="6368534"/>
            <a:ext cx="1447800" cy="507831"/>
          </a:xfrm>
          <a:prstGeom prst="rect">
            <a:avLst/>
          </a:prstGeom>
          <a:noFill/>
        </p:spPr>
        <p:txBody>
          <a:bodyPr wrap="square" rtlCol="0">
            <a:spAutoFit/>
          </a:bodyPr>
          <a:lstStyle/>
          <a:p>
            <a:r>
              <a:rPr lang="en-US" sz="900" dirty="0">
                <a:hlinkClick r:id="rId9" tooltip="https://commons.wikimedia.org/wiki/File:Check_green_icon.svg"/>
              </a:rPr>
              <a:t>This Photo</a:t>
            </a:r>
            <a:r>
              <a:rPr lang="en-US" sz="900" dirty="0"/>
              <a:t> by Unknown Author is licensed under </a:t>
            </a:r>
            <a:r>
              <a:rPr lang="en-US" sz="900" dirty="0">
                <a:hlinkClick r:id="rId10" tooltip="https://creativecommons.org/licenses/by-sa/3.0/"/>
              </a:rPr>
              <a:t>CC BY-SA</a:t>
            </a:r>
            <a:endParaRPr lang="en-US" sz="900" dirty="0"/>
          </a:p>
        </p:txBody>
      </p:sp>
      <p:pic>
        <p:nvPicPr>
          <p:cNvPr id="10" name="Content Placeholder 7">
            <a:extLst>
              <a:ext uri="{FF2B5EF4-FFF2-40B4-BE49-F238E27FC236}">
                <a16:creationId xmlns:a16="http://schemas.microsoft.com/office/drawing/2014/main" id="{BD823186-E738-474B-B6F7-9C3627797484}"/>
              </a:ext>
            </a:extLst>
          </p:cNvPr>
          <p:cNvPicPr>
            <a:picLocks noChangeAspect="1"/>
          </p:cNvPicPr>
          <p:nvPr/>
        </p:nvPicPr>
        <p:blipFill>
          <a:blip r:embed="rId8">
            <a:extLst>
              <a:ext uri="{28A0092B-C50C-407E-A947-70E740481C1C}">
                <a14:useLocalDpi xmlns:a14="http://schemas.microsoft.com/office/drawing/2010/main" val="0"/>
              </a:ext>
              <a:ext uri="{837473B0-CC2E-450A-ABE3-18F120FF3D39}">
                <a1611:picAttrSrcUrl xmlns:a1611="http://schemas.microsoft.com/office/drawing/2016/11/main" r:id="rId9"/>
              </a:ext>
            </a:extLst>
          </a:blip>
          <a:stretch>
            <a:fillRect/>
          </a:stretch>
        </p:blipFill>
        <p:spPr>
          <a:xfrm>
            <a:off x="303212" y="3567171"/>
            <a:ext cx="1020762" cy="1020762"/>
          </a:xfrm>
          <a:prstGeom prst="rect">
            <a:avLst/>
          </a:prstGeom>
        </p:spPr>
      </p:pic>
      <p:pic>
        <p:nvPicPr>
          <p:cNvPr id="12" name="Content Placeholder 7">
            <a:extLst>
              <a:ext uri="{FF2B5EF4-FFF2-40B4-BE49-F238E27FC236}">
                <a16:creationId xmlns:a16="http://schemas.microsoft.com/office/drawing/2014/main" id="{24B43483-25A8-469B-82F9-B27C6B1D7902}"/>
              </a:ext>
            </a:extLst>
          </p:cNvPr>
          <p:cNvPicPr>
            <a:picLocks noChangeAspect="1"/>
          </p:cNvPicPr>
          <p:nvPr/>
        </p:nvPicPr>
        <p:blipFill>
          <a:blip r:embed="rId8">
            <a:extLst>
              <a:ext uri="{28A0092B-C50C-407E-A947-70E740481C1C}">
                <a14:useLocalDpi xmlns:a14="http://schemas.microsoft.com/office/drawing/2010/main" val="0"/>
              </a:ext>
              <a:ext uri="{837473B0-CC2E-450A-ABE3-18F120FF3D39}">
                <a1611:picAttrSrcUrl xmlns:a1611="http://schemas.microsoft.com/office/drawing/2016/11/main" r:id="rId9"/>
              </a:ext>
            </a:extLst>
          </a:blip>
          <a:stretch>
            <a:fillRect/>
          </a:stretch>
        </p:blipFill>
        <p:spPr>
          <a:xfrm>
            <a:off x="303212" y="5017532"/>
            <a:ext cx="1020762" cy="1020762"/>
          </a:xfrm>
          <a:prstGeom prst="rect">
            <a:avLst/>
          </a:prstGeom>
        </p:spPr>
      </p:pic>
      <p:sp>
        <p:nvSpPr>
          <p:cNvPr id="13" name="Content Placeholder 3">
            <a:extLst>
              <a:ext uri="{FF2B5EF4-FFF2-40B4-BE49-F238E27FC236}">
                <a16:creationId xmlns:a16="http://schemas.microsoft.com/office/drawing/2014/main" id="{71C1895E-20A9-4CFC-8EDA-50BE2A41E8CB}"/>
              </a:ext>
            </a:extLst>
          </p:cNvPr>
          <p:cNvSpPr txBox="1">
            <a:spLocks/>
          </p:cNvSpPr>
          <p:nvPr/>
        </p:nvSpPr>
        <p:spPr>
          <a:xfrm>
            <a:off x="6856412" y="3429000"/>
            <a:ext cx="4416552" cy="3352801"/>
          </a:xfrm>
          <a:prstGeom prst="rect">
            <a:avLst/>
          </a:prstGeom>
        </p:spPr>
        <p:txBody>
          <a:bodyPr vert="horz" lIns="91440" tIns="45720" rIns="91440" bIns="45720" rtlCol="0">
            <a:normAutofit/>
          </a:bodyPr>
          <a:lstStyle>
            <a:lvl1pPr marL="274320" indent="-274320" algn="l" defTabSz="914400" rtl="0" eaLnBrk="1" latinLnBrk="0" hangingPunct="1">
              <a:lnSpc>
                <a:spcPct val="90000"/>
              </a:lnSpc>
              <a:spcBef>
                <a:spcPts val="1800"/>
              </a:spcBef>
              <a:buSzPct val="100000"/>
              <a:buFont typeface="Arial" pitchFamily="34" charset="0"/>
              <a:buChar char="▪"/>
              <a:defRPr sz="2400" kern="1200">
                <a:solidFill>
                  <a:schemeClr val="tx1"/>
                </a:solidFill>
                <a:latin typeface="+mn-lt"/>
                <a:ea typeface="+mn-ea"/>
                <a:cs typeface="+mn-cs"/>
              </a:defRPr>
            </a:lvl1pPr>
            <a:lvl2pPr marL="576072" indent="-274320" algn="l" defTabSz="914400" rtl="0" eaLnBrk="1" latinLnBrk="0" hangingPunct="1">
              <a:lnSpc>
                <a:spcPct val="90000"/>
              </a:lnSpc>
              <a:spcBef>
                <a:spcPts val="600"/>
              </a:spcBef>
              <a:buSzPct val="100000"/>
              <a:buFont typeface="Consolas" pitchFamily="49" charset="0"/>
              <a:buChar char="–"/>
              <a:defRPr sz="2000" kern="1200">
                <a:solidFill>
                  <a:schemeClr val="tx1"/>
                </a:solidFill>
                <a:latin typeface="+mn-lt"/>
                <a:ea typeface="+mn-ea"/>
                <a:cs typeface="+mn-cs"/>
              </a:defRPr>
            </a:lvl2pPr>
            <a:lvl3pPr marL="804672" indent="-228600" algn="l" defTabSz="914400" rtl="0" eaLnBrk="1" latinLnBrk="0" hangingPunct="1">
              <a:lnSpc>
                <a:spcPct val="90000"/>
              </a:lnSpc>
              <a:spcBef>
                <a:spcPts val="600"/>
              </a:spcBef>
              <a:buSzPct val="100000"/>
              <a:buFont typeface="Arial" pitchFamily="34" charset="0"/>
              <a:buChar char="▪"/>
              <a:defRPr sz="1800" kern="1200">
                <a:solidFill>
                  <a:schemeClr val="tx1"/>
                </a:solidFill>
                <a:latin typeface="+mn-lt"/>
                <a:ea typeface="+mn-ea"/>
                <a:cs typeface="+mn-cs"/>
              </a:defRPr>
            </a:lvl3pPr>
            <a:lvl4pPr marL="1033272" indent="-228600" algn="l" defTabSz="914400" rtl="0" eaLnBrk="1" latinLnBrk="0" hangingPunct="1">
              <a:lnSpc>
                <a:spcPct val="90000"/>
              </a:lnSpc>
              <a:spcBef>
                <a:spcPts val="600"/>
              </a:spcBef>
              <a:buSzPct val="100000"/>
              <a:buFont typeface="Consolas" pitchFamily="49" charset="0"/>
              <a:buChar char="–"/>
              <a:defRPr sz="1600" kern="1200">
                <a:solidFill>
                  <a:schemeClr val="tx1"/>
                </a:solidFill>
                <a:latin typeface="+mn-lt"/>
                <a:ea typeface="+mn-ea"/>
                <a:cs typeface="+mn-cs"/>
              </a:defRPr>
            </a:lvl4pPr>
            <a:lvl5pPr marL="1261872" indent="-22860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5pPr>
            <a:lvl6pPr marL="1956816" indent="-228600" algn="l" defTabSz="914400" rtl="0" eaLnBrk="1" latinLnBrk="0" hangingPunct="1">
              <a:lnSpc>
                <a:spcPct val="90000"/>
              </a:lnSpc>
              <a:spcBef>
                <a:spcPts val="600"/>
              </a:spcBef>
              <a:buSzPct val="100000"/>
              <a:buFont typeface="Consolas" pitchFamily="49" charset="0"/>
              <a:buChar char="–"/>
              <a:defRPr sz="1600" kern="1200">
                <a:solidFill>
                  <a:schemeClr val="tx1"/>
                </a:solidFill>
                <a:latin typeface="+mn-lt"/>
                <a:ea typeface="+mn-ea"/>
                <a:cs typeface="+mn-cs"/>
              </a:defRPr>
            </a:lvl6pPr>
            <a:lvl7pPr marL="1956816" indent="-22860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7pPr>
            <a:lvl8pPr marL="1956816" indent="-228600" algn="l" defTabSz="914400" rtl="0" eaLnBrk="1" latinLnBrk="0" hangingPunct="1">
              <a:lnSpc>
                <a:spcPct val="90000"/>
              </a:lnSpc>
              <a:spcBef>
                <a:spcPts val="600"/>
              </a:spcBef>
              <a:buSzPct val="100000"/>
              <a:buFont typeface="Consolas" pitchFamily="49" charset="0"/>
              <a:buChar char="–"/>
              <a:defRPr sz="1600" kern="1200" baseline="0">
                <a:solidFill>
                  <a:schemeClr val="tx1"/>
                </a:solidFill>
                <a:latin typeface="+mn-lt"/>
                <a:ea typeface="+mn-ea"/>
                <a:cs typeface="+mn-cs"/>
              </a:defRPr>
            </a:lvl8pPr>
            <a:lvl9pPr marL="1956816" indent="-228600" algn="l" defTabSz="914400" rtl="0" eaLnBrk="1" latinLnBrk="0" hangingPunct="1">
              <a:lnSpc>
                <a:spcPct val="90000"/>
              </a:lnSpc>
              <a:spcBef>
                <a:spcPts val="600"/>
              </a:spcBef>
              <a:buSzPct val="100000"/>
              <a:buFont typeface="Arial" pitchFamily="34" charset="0"/>
              <a:buChar char="▪"/>
              <a:defRPr sz="1600" kern="1200" baseline="0">
                <a:solidFill>
                  <a:schemeClr val="tx1"/>
                </a:solidFill>
                <a:latin typeface="+mn-lt"/>
                <a:ea typeface="+mn-ea"/>
                <a:cs typeface="+mn-cs"/>
              </a:defRPr>
            </a:lvl9pPr>
          </a:lstStyle>
          <a:p>
            <a:pPr marL="0" indent="0">
              <a:buNone/>
            </a:pPr>
            <a:r>
              <a:rPr lang="en-US" sz="2800" b="1" dirty="0"/>
              <a:t>If a tool is free to use, then the price is probably your information and your data!</a:t>
            </a:r>
          </a:p>
        </p:txBody>
      </p:sp>
    </p:spTree>
    <p:extLst>
      <p:ext uri="{BB962C8B-B14F-4D97-AF65-F5344CB8AC3E}">
        <p14:creationId xmlns:p14="http://schemas.microsoft.com/office/powerpoint/2010/main" val="19895557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Additional AI Exercise*</a:t>
            </a:r>
          </a:p>
        </p:txBody>
      </p:sp>
      <p:sp>
        <p:nvSpPr>
          <p:cNvPr id="5" name="Text Placeholder 4"/>
          <p:cNvSpPr>
            <a:spLocks noGrp="1"/>
          </p:cNvSpPr>
          <p:nvPr>
            <p:ph type="body" sz="quarter" idx="3"/>
          </p:nvPr>
        </p:nvSpPr>
        <p:spPr>
          <a:xfrm>
            <a:off x="712002" y="1841786"/>
            <a:ext cx="4416552" cy="1020761"/>
          </a:xfrm>
        </p:spPr>
        <p:txBody>
          <a:bodyPr>
            <a:normAutofit/>
          </a:bodyPr>
          <a:lstStyle/>
          <a:p>
            <a:r>
              <a:rPr lang="en-US" sz="2800" dirty="0"/>
              <a:t>Input terms into AI</a:t>
            </a:r>
          </a:p>
        </p:txBody>
      </p:sp>
      <p:sp>
        <p:nvSpPr>
          <p:cNvPr id="6" name="Content Placeholder 5"/>
          <p:cNvSpPr>
            <a:spLocks noGrp="1"/>
          </p:cNvSpPr>
          <p:nvPr>
            <p:ph sz="quarter" idx="4"/>
          </p:nvPr>
        </p:nvSpPr>
        <p:spPr>
          <a:xfrm>
            <a:off x="684212" y="2862547"/>
            <a:ext cx="6376060" cy="2776253"/>
          </a:xfrm>
        </p:spPr>
        <p:txBody>
          <a:bodyPr>
            <a:normAutofit/>
          </a:bodyPr>
          <a:lstStyle/>
          <a:p>
            <a:r>
              <a:rPr lang="en-US" dirty="0"/>
              <a:t>Terms and Agreements can be long and jargon heavy</a:t>
            </a:r>
          </a:p>
          <a:p>
            <a:r>
              <a:rPr lang="en-US" dirty="0"/>
              <a:t>Try putting a terms of service into a LLM AI model and ask it to summarize it for you.</a:t>
            </a:r>
          </a:p>
          <a:p>
            <a:r>
              <a:rPr lang="en-US" dirty="0"/>
              <a:t>Is it easier to understand? </a:t>
            </a:r>
          </a:p>
        </p:txBody>
      </p:sp>
      <p:sp>
        <p:nvSpPr>
          <p:cNvPr id="15" name="TextBox 14">
            <a:extLst>
              <a:ext uri="{FF2B5EF4-FFF2-40B4-BE49-F238E27FC236}">
                <a16:creationId xmlns:a16="http://schemas.microsoft.com/office/drawing/2014/main" id="{9962D197-D881-43B5-8E3D-C4B45B6F29BA}"/>
              </a:ext>
            </a:extLst>
          </p:cNvPr>
          <p:cNvSpPr txBox="1"/>
          <p:nvPr/>
        </p:nvSpPr>
        <p:spPr>
          <a:xfrm>
            <a:off x="686296" y="6187406"/>
            <a:ext cx="10668000" cy="369332"/>
          </a:xfrm>
          <a:prstGeom prst="rect">
            <a:avLst/>
          </a:prstGeom>
          <a:noFill/>
        </p:spPr>
        <p:txBody>
          <a:bodyPr wrap="square">
            <a:spAutoFit/>
          </a:bodyPr>
          <a:lstStyle/>
          <a:p>
            <a:pPr marL="0" indent="0">
              <a:buNone/>
            </a:pPr>
            <a:r>
              <a:rPr lang="en-US" b="1" dirty="0"/>
              <a:t>*Always keep in mind that AI is not a lawyer, doctor, or substitute for expert knowledge.</a:t>
            </a:r>
          </a:p>
        </p:txBody>
      </p:sp>
      <p:pic>
        <p:nvPicPr>
          <p:cNvPr id="17" name="Picture 16">
            <a:extLst>
              <a:ext uri="{FF2B5EF4-FFF2-40B4-BE49-F238E27FC236}">
                <a16:creationId xmlns:a16="http://schemas.microsoft.com/office/drawing/2014/main" id="{C7791B06-3133-4CA1-9483-7E2D54E9DD5A}"/>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7242674" y="2328552"/>
            <a:ext cx="4206855" cy="2801831"/>
          </a:xfrm>
          <a:prstGeom prst="rect">
            <a:avLst/>
          </a:prstGeom>
        </p:spPr>
      </p:pic>
      <p:sp>
        <p:nvSpPr>
          <p:cNvPr id="18" name="TextBox 17">
            <a:extLst>
              <a:ext uri="{FF2B5EF4-FFF2-40B4-BE49-F238E27FC236}">
                <a16:creationId xmlns:a16="http://schemas.microsoft.com/office/drawing/2014/main" id="{6F15535C-49FF-42C9-AAEB-B7C86174AC57}"/>
              </a:ext>
            </a:extLst>
          </p:cNvPr>
          <p:cNvSpPr txBox="1"/>
          <p:nvPr/>
        </p:nvSpPr>
        <p:spPr>
          <a:xfrm>
            <a:off x="7089898" y="5315777"/>
            <a:ext cx="4206855" cy="228745"/>
          </a:xfrm>
          <a:prstGeom prst="rect">
            <a:avLst/>
          </a:prstGeom>
          <a:noFill/>
        </p:spPr>
        <p:txBody>
          <a:bodyPr wrap="square" rtlCol="0">
            <a:spAutoFit/>
          </a:bodyPr>
          <a:lstStyle/>
          <a:p>
            <a:r>
              <a:rPr lang="en-US" sz="900">
                <a:hlinkClick r:id="rId4" tooltip="https://teleread.org/2019/04/12/scary-legalese-and-the-content-clause-dont-be-afraid-of-the-license-grant/"/>
              </a:rPr>
              <a:t>This Photo</a:t>
            </a:r>
            <a:r>
              <a:rPr lang="en-US" sz="900"/>
              <a:t> by Unknown Author is licensed under </a:t>
            </a:r>
            <a:r>
              <a:rPr lang="en-US" sz="900">
                <a:hlinkClick r:id="rId5" tooltip="https://creativecommons.org/licenses/by/3.0/"/>
              </a:rPr>
              <a:t>CC BY</a:t>
            </a:r>
            <a:endParaRPr lang="en-US" sz="900"/>
          </a:p>
        </p:txBody>
      </p:sp>
    </p:spTree>
    <p:extLst>
      <p:ext uri="{BB962C8B-B14F-4D97-AF65-F5344CB8AC3E}">
        <p14:creationId xmlns:p14="http://schemas.microsoft.com/office/powerpoint/2010/main" val="12153414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Rights &amp; Disclaimer Statement</a:t>
            </a:r>
          </a:p>
        </p:txBody>
      </p:sp>
      <p:sp>
        <p:nvSpPr>
          <p:cNvPr id="5" name="Text Placeholder 4"/>
          <p:cNvSpPr>
            <a:spLocks noGrp="1"/>
          </p:cNvSpPr>
          <p:nvPr>
            <p:ph type="body" sz="quarter" idx="3"/>
          </p:nvPr>
        </p:nvSpPr>
        <p:spPr>
          <a:xfrm>
            <a:off x="1963335" y="1905000"/>
            <a:ext cx="8686800" cy="1020761"/>
          </a:xfrm>
        </p:spPr>
        <p:txBody>
          <a:bodyPr>
            <a:normAutofit/>
          </a:bodyPr>
          <a:lstStyle/>
          <a:p>
            <a:pPr algn="ctr"/>
            <a:r>
              <a:rPr lang="en-US" sz="2800" dirty="0"/>
              <a:t>This slide-deck was created for informational purposes and is not intended to be legal advice. </a:t>
            </a:r>
          </a:p>
        </p:txBody>
      </p:sp>
      <p:sp>
        <p:nvSpPr>
          <p:cNvPr id="10" name="Text Placeholder 4">
            <a:extLst>
              <a:ext uri="{FF2B5EF4-FFF2-40B4-BE49-F238E27FC236}">
                <a16:creationId xmlns:a16="http://schemas.microsoft.com/office/drawing/2014/main" id="{AE9DD217-36B2-4E7D-A091-EADA0C9882FE}"/>
              </a:ext>
            </a:extLst>
          </p:cNvPr>
          <p:cNvSpPr txBox="1">
            <a:spLocks/>
          </p:cNvSpPr>
          <p:nvPr/>
        </p:nvSpPr>
        <p:spPr>
          <a:xfrm>
            <a:off x="1961747" y="3024980"/>
            <a:ext cx="8686800" cy="1020761"/>
          </a:xfrm>
          <a:prstGeom prst="rect">
            <a:avLst/>
          </a:prstGeom>
        </p:spPr>
        <p:txBody>
          <a:bodyPr vert="horz" lIns="91440" tIns="45720" rIns="91440" bIns="45720" rtlCol="0" anchor="ctr">
            <a:normAutofit/>
          </a:bodyPr>
          <a:lstStyle>
            <a:lvl1pPr marL="0" indent="0" algn="l" defTabSz="914400" rtl="0" eaLnBrk="1" latinLnBrk="0" hangingPunct="1">
              <a:lnSpc>
                <a:spcPct val="90000"/>
              </a:lnSpc>
              <a:spcBef>
                <a:spcPts val="0"/>
              </a:spcBef>
              <a:buSzPct val="100000"/>
              <a:buFont typeface="Arial" pitchFamily="34" charset="0"/>
              <a:buNone/>
              <a:defRPr sz="2400" b="0" kern="1200">
                <a:solidFill>
                  <a:schemeClr val="tx1"/>
                </a:solidFill>
                <a:latin typeface="+mn-lt"/>
                <a:ea typeface="+mn-ea"/>
                <a:cs typeface="+mn-cs"/>
              </a:defRPr>
            </a:lvl1pPr>
            <a:lvl2pPr marL="457200" indent="0" algn="l" defTabSz="914400" rtl="0" eaLnBrk="1" latinLnBrk="0" hangingPunct="1">
              <a:lnSpc>
                <a:spcPct val="90000"/>
              </a:lnSpc>
              <a:spcBef>
                <a:spcPts val="600"/>
              </a:spcBef>
              <a:buSzPct val="100000"/>
              <a:buFont typeface="Consolas" pitchFamily="49"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600"/>
              </a:spcBef>
              <a:buSzPct val="100000"/>
              <a:buFont typeface="Arial"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600"/>
              </a:spcBef>
              <a:buSzPct val="100000"/>
              <a:buFont typeface="Consolas" pitchFamily="49"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600"/>
              </a:spcBef>
              <a:buSzPct val="100000"/>
              <a:buFont typeface="Arial"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600"/>
              </a:spcBef>
              <a:buSzPct val="100000"/>
              <a:buFont typeface="Consolas" pitchFamily="49"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600"/>
              </a:spcBef>
              <a:buSzPct val="100000"/>
              <a:buFont typeface="Arial"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600"/>
              </a:spcBef>
              <a:buSzPct val="100000"/>
              <a:buFont typeface="Consolas" pitchFamily="49"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600"/>
              </a:spcBef>
              <a:buSzPct val="100000"/>
              <a:buFont typeface="Arial" pitchFamily="34" charset="0"/>
              <a:buNone/>
              <a:defRPr sz="1600" b="1" kern="1200">
                <a:solidFill>
                  <a:schemeClr val="tx1"/>
                </a:solidFill>
                <a:latin typeface="+mn-lt"/>
                <a:ea typeface="+mn-ea"/>
                <a:cs typeface="+mn-cs"/>
              </a:defRPr>
            </a:lvl9pPr>
          </a:lstStyle>
          <a:p>
            <a:pPr algn="ctr"/>
            <a:r>
              <a:rPr lang="en-US" sz="2800" dirty="0"/>
              <a:t>All content created by Gwendolyn Sibley is licensed as </a:t>
            </a:r>
          </a:p>
          <a:p>
            <a:pPr algn="ctr"/>
            <a:r>
              <a:rPr lang="en-US" sz="2800" dirty="0">
                <a:hlinkClick r:id="rId2"/>
              </a:rPr>
              <a:t>CC-BY-NC 4.0</a:t>
            </a:r>
            <a:endParaRPr lang="en-US" sz="2800" dirty="0"/>
          </a:p>
        </p:txBody>
      </p:sp>
      <p:pic>
        <p:nvPicPr>
          <p:cNvPr id="1026" name="Picture 2" descr="Creative Commons NonCommercial license - Wikipedia">
            <a:extLst>
              <a:ext uri="{FF2B5EF4-FFF2-40B4-BE49-F238E27FC236}">
                <a16:creationId xmlns:a16="http://schemas.microsoft.com/office/drawing/2014/main" id="{3E589DC7-015C-4B65-951E-5CF60B3189B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13212" y="4267200"/>
            <a:ext cx="3962400" cy="13868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561740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5FFEA4-068E-42B3-9A75-812BCFA0F9FA}"/>
              </a:ext>
            </a:extLst>
          </p:cNvPr>
          <p:cNvSpPr>
            <a:spLocks noGrp="1"/>
          </p:cNvSpPr>
          <p:nvPr>
            <p:ph type="title"/>
          </p:nvPr>
        </p:nvSpPr>
        <p:spPr/>
        <p:txBody>
          <a:bodyPr/>
          <a:lstStyle/>
          <a:p>
            <a:r>
              <a:rPr lang="en-US" dirty="0"/>
              <a:t>Additional Resources</a:t>
            </a:r>
          </a:p>
        </p:txBody>
      </p:sp>
      <p:sp>
        <p:nvSpPr>
          <p:cNvPr id="3" name="Content Placeholder 2">
            <a:extLst>
              <a:ext uri="{FF2B5EF4-FFF2-40B4-BE49-F238E27FC236}">
                <a16:creationId xmlns:a16="http://schemas.microsoft.com/office/drawing/2014/main" id="{02E18BC5-8F3B-42FC-AF1F-540E4D4D7D23}"/>
              </a:ext>
            </a:extLst>
          </p:cNvPr>
          <p:cNvSpPr>
            <a:spLocks noGrp="1"/>
          </p:cNvSpPr>
          <p:nvPr>
            <p:ph idx="1"/>
          </p:nvPr>
        </p:nvSpPr>
        <p:spPr>
          <a:xfrm>
            <a:off x="455612" y="1905000"/>
            <a:ext cx="11580812" cy="4267200"/>
          </a:xfrm>
        </p:spPr>
        <p:txBody>
          <a:bodyPr>
            <a:noAutofit/>
          </a:bodyPr>
          <a:lstStyle/>
          <a:p>
            <a:pPr marL="0" marR="0" indent="0">
              <a:lnSpc>
                <a:spcPct val="200000"/>
              </a:lnSpc>
              <a:spcBef>
                <a:spcPts val="0"/>
              </a:spcBef>
              <a:spcAft>
                <a:spcPts val="800"/>
              </a:spcAft>
              <a:buNone/>
            </a:pPr>
            <a:r>
              <a:rPr lang="en-US" sz="1300" dirty="0">
                <a:effectLst/>
                <a:latin typeface="Calibri" panose="020F0502020204030204" pitchFamily="34" charset="0"/>
                <a:ea typeface="Calibri" panose="020F0502020204030204" pitchFamily="34" charset="0"/>
                <a:cs typeface="Times New Roman" panose="02020603050405020304" pitchFamily="18" charset="0"/>
              </a:rPr>
              <a:t>“17 U.S. Code Chapter 1 - Subject Matter and Scope of Copyright.” Legal Information Institute. Accessed December 9, 2024. </a:t>
            </a:r>
            <a:r>
              <a:rPr lang="en-US" sz="1300" dirty="0">
                <a:effectLst/>
                <a:latin typeface="Calibri" panose="020F0502020204030204" pitchFamily="34" charset="0"/>
                <a:ea typeface="Calibri" panose="020F0502020204030204" pitchFamily="34" charset="0"/>
                <a:cs typeface="Times New Roman" panose="02020603050405020304" pitchFamily="18" charset="0"/>
                <a:hlinkClick r:id="rId3"/>
              </a:rPr>
              <a:t>https://www.law.cornell.edu/uscode/text/17/chapter-1</a:t>
            </a:r>
            <a:r>
              <a:rPr lang="en-US" sz="1300" dirty="0">
                <a:effectLst/>
                <a:latin typeface="Calibri" panose="020F0502020204030204" pitchFamily="34" charset="0"/>
                <a:ea typeface="Calibri" panose="020F0502020204030204" pitchFamily="34" charset="0"/>
                <a:cs typeface="Times New Roman" panose="02020603050405020304" pitchFamily="18" charset="0"/>
              </a:rPr>
              <a:t>.</a:t>
            </a:r>
          </a:p>
          <a:p>
            <a:pPr marL="0" marR="0" indent="0">
              <a:lnSpc>
                <a:spcPct val="200000"/>
              </a:lnSpc>
              <a:spcBef>
                <a:spcPts val="0"/>
              </a:spcBef>
              <a:spcAft>
                <a:spcPts val="800"/>
              </a:spcAft>
              <a:buNone/>
            </a:pPr>
            <a:r>
              <a:rPr lang="en-US" sz="1300" dirty="0">
                <a:effectLst/>
                <a:latin typeface="Calibri" panose="020F0502020204030204" pitchFamily="34" charset="0"/>
                <a:ea typeface="Calibri" panose="020F0502020204030204" pitchFamily="34" charset="0"/>
                <a:cs typeface="Times New Roman" panose="02020603050405020304" pitchFamily="18" charset="0"/>
              </a:rPr>
              <a:t>“About CC Licenses.” Creative Commons, September 28, 2023. </a:t>
            </a:r>
            <a:r>
              <a:rPr lang="en-US" sz="1300" dirty="0">
                <a:effectLst/>
                <a:latin typeface="Calibri" panose="020F0502020204030204" pitchFamily="34" charset="0"/>
                <a:ea typeface="Calibri" panose="020F0502020204030204" pitchFamily="34" charset="0"/>
                <a:cs typeface="Times New Roman" panose="02020603050405020304" pitchFamily="18" charset="0"/>
                <a:hlinkClick r:id="rId4"/>
              </a:rPr>
              <a:t>https://creativecommons.org/share-your-work/cclicenses/</a:t>
            </a:r>
            <a:r>
              <a:rPr lang="en-US" sz="1300" dirty="0">
                <a:effectLst/>
                <a:latin typeface="Calibri" panose="020F0502020204030204" pitchFamily="34" charset="0"/>
                <a:ea typeface="Calibri" panose="020F0502020204030204" pitchFamily="34" charset="0"/>
                <a:cs typeface="Times New Roman" panose="02020603050405020304" pitchFamily="18" charset="0"/>
              </a:rPr>
              <a:t>.</a:t>
            </a:r>
          </a:p>
          <a:p>
            <a:pPr marL="0" marR="0" indent="0">
              <a:lnSpc>
                <a:spcPct val="200000"/>
              </a:lnSpc>
              <a:spcBef>
                <a:spcPts val="0"/>
              </a:spcBef>
              <a:spcAft>
                <a:spcPts val="800"/>
              </a:spcAft>
              <a:buNone/>
            </a:pPr>
            <a:r>
              <a:rPr lang="en-US" sz="1300" dirty="0">
                <a:effectLst/>
                <a:latin typeface="Calibri" panose="020F0502020204030204" pitchFamily="34" charset="0"/>
                <a:ea typeface="Calibri" panose="020F0502020204030204" pitchFamily="34" charset="0"/>
                <a:cs typeface="Times New Roman" panose="02020603050405020304" pitchFamily="18" charset="0"/>
              </a:rPr>
              <a:t>Anna Huttner, “Overdressed &amp; </a:t>
            </a:r>
            <a:r>
              <a:rPr lang="en-US" sz="1300" dirty="0" err="1">
                <a:effectLst/>
                <a:latin typeface="Calibri" panose="020F0502020204030204" pitchFamily="34" charset="0"/>
                <a:ea typeface="Calibri" panose="020F0502020204030204" pitchFamily="34" charset="0"/>
                <a:cs typeface="Times New Roman" panose="02020603050405020304" pitchFamily="18" charset="0"/>
              </a:rPr>
              <a:t>Underprotected</a:t>
            </a:r>
            <a:r>
              <a:rPr lang="en-US" sz="1300" dirty="0">
                <a:effectLst/>
                <a:latin typeface="Calibri" panose="020F0502020204030204" pitchFamily="34" charset="0"/>
                <a:ea typeface="Calibri" panose="020F0502020204030204" pitchFamily="34" charset="0"/>
                <a:cs typeface="Times New Roman" panose="02020603050405020304" pitchFamily="18" charset="0"/>
              </a:rPr>
              <a:t>: The Not-So Glamorous Side of the United States Fashion Industry Without Explicit Copyright Protection” Cleveland-Marshall College of Law. 70, no. 2 (2022): 363-398.</a:t>
            </a:r>
          </a:p>
          <a:p>
            <a:pPr marL="0" marR="0" indent="0">
              <a:lnSpc>
                <a:spcPct val="200000"/>
              </a:lnSpc>
              <a:spcBef>
                <a:spcPts val="0"/>
              </a:spcBef>
              <a:spcAft>
                <a:spcPts val="800"/>
              </a:spcAft>
              <a:buNone/>
            </a:pPr>
            <a:r>
              <a:rPr lang="en-US" sz="1300" dirty="0">
                <a:effectLst/>
                <a:latin typeface="Calibri" panose="020F0502020204030204" pitchFamily="34" charset="0"/>
                <a:ea typeface="Calibri" panose="020F0502020204030204" pitchFamily="34" charset="0"/>
                <a:cs typeface="Times New Roman" panose="02020603050405020304" pitchFamily="18" charset="0"/>
              </a:rPr>
              <a:t>“Berne Convention for the Protection of Literary and Artistic Works.” WIPO. Accessed December 9, 2024. </a:t>
            </a:r>
            <a:r>
              <a:rPr lang="en-US" sz="1300" dirty="0">
                <a:effectLst/>
                <a:latin typeface="Calibri" panose="020F0502020204030204" pitchFamily="34" charset="0"/>
                <a:ea typeface="Calibri" panose="020F0502020204030204" pitchFamily="34" charset="0"/>
                <a:cs typeface="Times New Roman" panose="02020603050405020304" pitchFamily="18" charset="0"/>
                <a:hlinkClick r:id="rId5"/>
              </a:rPr>
              <a:t>https://www.wipo.int/treaties/en/ip/berne/</a:t>
            </a:r>
            <a:r>
              <a:rPr lang="en-US" sz="1300" dirty="0">
                <a:effectLst/>
                <a:latin typeface="Calibri" panose="020F0502020204030204" pitchFamily="34" charset="0"/>
                <a:ea typeface="Calibri" panose="020F0502020204030204" pitchFamily="34" charset="0"/>
                <a:cs typeface="Times New Roman" panose="02020603050405020304" pitchFamily="18" charset="0"/>
              </a:rPr>
              <a:t>.</a:t>
            </a:r>
          </a:p>
          <a:p>
            <a:pPr marL="0" marR="0" indent="0">
              <a:lnSpc>
                <a:spcPct val="200000"/>
              </a:lnSpc>
              <a:spcBef>
                <a:spcPts val="0"/>
              </a:spcBef>
              <a:spcAft>
                <a:spcPts val="800"/>
              </a:spcAft>
              <a:buNone/>
            </a:pPr>
            <a:r>
              <a:rPr lang="en-US" sz="1300" dirty="0">
                <a:effectLst/>
                <a:latin typeface="Calibri" panose="020F0502020204030204" pitchFamily="34" charset="0"/>
                <a:ea typeface="Calibri" panose="020F0502020204030204" pitchFamily="34" charset="0"/>
                <a:cs typeface="Times New Roman" panose="02020603050405020304" pitchFamily="18" charset="0"/>
              </a:rPr>
              <a:t>“Chapter 1: Subject Matter and Scope of Copyright.” U.S. Copyright Office. Accessed December 9, 2024. </a:t>
            </a:r>
            <a:r>
              <a:rPr lang="en-US" sz="1300" dirty="0">
                <a:effectLst/>
                <a:latin typeface="Calibri" panose="020F0502020204030204" pitchFamily="34" charset="0"/>
                <a:ea typeface="Calibri" panose="020F0502020204030204" pitchFamily="34" charset="0"/>
                <a:cs typeface="Times New Roman" panose="02020603050405020304" pitchFamily="18" charset="0"/>
                <a:hlinkClick r:id="rId6"/>
              </a:rPr>
              <a:t>https://www.copyright.gov/title17/92chap1.html</a:t>
            </a:r>
            <a:r>
              <a:rPr lang="en-US" sz="1300" dirty="0">
                <a:effectLst/>
                <a:latin typeface="Calibri" panose="020F0502020204030204" pitchFamily="34" charset="0"/>
                <a:ea typeface="Calibri" panose="020F0502020204030204" pitchFamily="34" charset="0"/>
                <a:cs typeface="Times New Roman" panose="02020603050405020304" pitchFamily="18" charset="0"/>
              </a:rPr>
              <a:t>.</a:t>
            </a:r>
          </a:p>
          <a:p>
            <a:pPr marL="0" indent="0">
              <a:lnSpc>
                <a:spcPct val="200000"/>
              </a:lnSpc>
              <a:spcBef>
                <a:spcPts val="0"/>
              </a:spcBef>
              <a:spcAft>
                <a:spcPts val="800"/>
              </a:spcAft>
              <a:buNone/>
            </a:pPr>
            <a:r>
              <a:rPr lang="en-US" sz="1300" dirty="0">
                <a:effectLst/>
                <a:latin typeface="Calibri" panose="020F0502020204030204" pitchFamily="34" charset="0"/>
                <a:ea typeface="Calibri" panose="020F0502020204030204" pitchFamily="34" charset="0"/>
                <a:cs typeface="Times New Roman" panose="02020603050405020304" pitchFamily="18" charset="0"/>
              </a:rPr>
              <a:t>Michael D. Murray, “Generative AI Art: Copyright Infringement and Fair Use” SMU Science and Technology Law Review” 26, no. 2 (2023): 259-315. </a:t>
            </a:r>
          </a:p>
          <a:p>
            <a:pPr marL="0" indent="0">
              <a:lnSpc>
                <a:spcPct val="200000"/>
              </a:lnSpc>
              <a:spcBef>
                <a:spcPts val="0"/>
              </a:spcBef>
              <a:spcAft>
                <a:spcPts val="800"/>
              </a:spcAft>
              <a:buNone/>
            </a:pPr>
            <a:r>
              <a:rPr lang="en-US" sz="1300" dirty="0">
                <a:effectLst/>
                <a:latin typeface="Calibri" panose="020F0502020204030204" pitchFamily="34" charset="0"/>
                <a:ea typeface="Calibri" panose="020F0502020204030204" pitchFamily="34" charset="0"/>
                <a:cs typeface="Times New Roman" panose="02020603050405020304" pitchFamily="18" charset="0"/>
              </a:rPr>
              <a:t>Naruto v. Slater, No. 16-15469 (9th Cir. 2018) </a:t>
            </a:r>
            <a:r>
              <a:rPr lang="en-US" sz="1300" dirty="0">
                <a:effectLst/>
                <a:latin typeface="Calibri" panose="020F0502020204030204" pitchFamily="34" charset="0"/>
                <a:ea typeface="Calibri" panose="020F0502020204030204" pitchFamily="34" charset="0"/>
                <a:cs typeface="Times New Roman" panose="02020603050405020304" pitchFamily="18" charset="0"/>
                <a:hlinkClick r:id="rId7"/>
              </a:rPr>
              <a:t>https://law.justia.com/cases/federal/appellate-courts/ca9/16-15469/16-15469-2018-04-23.html</a:t>
            </a:r>
            <a:r>
              <a:rPr lang="en-US" sz="1300" dirty="0">
                <a:effectLst/>
                <a:latin typeface="Calibri" panose="020F0502020204030204" pitchFamily="34" charset="0"/>
                <a:ea typeface="Calibri" panose="020F0502020204030204" pitchFamily="34" charset="0"/>
                <a:cs typeface="Times New Roman" panose="02020603050405020304" pitchFamily="18" charset="0"/>
              </a:rPr>
              <a:t>. </a:t>
            </a:r>
          </a:p>
          <a:p>
            <a:pPr marL="0" marR="0" indent="0">
              <a:lnSpc>
                <a:spcPct val="200000"/>
              </a:lnSpc>
              <a:spcBef>
                <a:spcPts val="0"/>
              </a:spcBef>
              <a:spcAft>
                <a:spcPts val="800"/>
              </a:spcAft>
              <a:buNone/>
            </a:pP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5696567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5FFEA4-068E-42B3-9A75-812BCFA0F9FA}"/>
              </a:ext>
            </a:extLst>
          </p:cNvPr>
          <p:cNvSpPr>
            <a:spLocks noGrp="1"/>
          </p:cNvSpPr>
          <p:nvPr>
            <p:ph type="title"/>
          </p:nvPr>
        </p:nvSpPr>
        <p:spPr/>
        <p:txBody>
          <a:bodyPr/>
          <a:lstStyle/>
          <a:p>
            <a:r>
              <a:rPr lang="en-US" dirty="0"/>
              <a:t>Additional Resources</a:t>
            </a:r>
          </a:p>
        </p:txBody>
      </p:sp>
      <p:sp>
        <p:nvSpPr>
          <p:cNvPr id="3" name="Content Placeholder 2">
            <a:extLst>
              <a:ext uri="{FF2B5EF4-FFF2-40B4-BE49-F238E27FC236}">
                <a16:creationId xmlns:a16="http://schemas.microsoft.com/office/drawing/2014/main" id="{02E18BC5-8F3B-42FC-AF1F-540E4D4D7D23}"/>
              </a:ext>
            </a:extLst>
          </p:cNvPr>
          <p:cNvSpPr>
            <a:spLocks noGrp="1"/>
          </p:cNvSpPr>
          <p:nvPr>
            <p:ph idx="1"/>
          </p:nvPr>
        </p:nvSpPr>
        <p:spPr>
          <a:xfrm>
            <a:off x="608012" y="1981200"/>
            <a:ext cx="11353800" cy="4267200"/>
          </a:xfrm>
        </p:spPr>
        <p:txBody>
          <a:bodyPr>
            <a:noAutofit/>
          </a:bodyPr>
          <a:lstStyle/>
          <a:p>
            <a:pPr marL="0" marR="0" indent="0">
              <a:lnSpc>
                <a:spcPct val="200000"/>
              </a:lnSpc>
              <a:spcBef>
                <a:spcPts val="0"/>
              </a:spcBef>
              <a:spcAft>
                <a:spcPts val="800"/>
              </a:spcAft>
              <a:buNone/>
            </a:pPr>
            <a:r>
              <a:rPr lang="en-US" sz="1300" dirty="0">
                <a:effectLst/>
                <a:latin typeface="Calibri" panose="020F0502020204030204" pitchFamily="34" charset="0"/>
                <a:ea typeface="Calibri" panose="020F0502020204030204" pitchFamily="34" charset="0"/>
                <a:cs typeface="Times New Roman" panose="02020603050405020304" pitchFamily="18" charset="0"/>
              </a:rPr>
              <a:t>NYT v. Open AI, Case 1:23-cv-11195 (S.D.N.Y. 2023). </a:t>
            </a:r>
            <a:r>
              <a:rPr lang="en-US" sz="1300" dirty="0">
                <a:effectLst/>
                <a:latin typeface="Calibri" panose="020F0502020204030204" pitchFamily="34" charset="0"/>
                <a:ea typeface="Calibri" panose="020F0502020204030204" pitchFamily="34" charset="0"/>
                <a:cs typeface="Times New Roman" panose="02020603050405020304" pitchFamily="18" charset="0"/>
                <a:hlinkClick r:id="rId3"/>
              </a:rPr>
              <a:t>https://nytco-assets.nytimes.com/2023/12/NYT_Complaint_Dec2023.pdf</a:t>
            </a:r>
            <a:r>
              <a:rPr lang="en-US" sz="1300" dirty="0">
                <a:effectLst/>
                <a:latin typeface="Calibri" panose="020F0502020204030204" pitchFamily="34" charset="0"/>
                <a:ea typeface="Calibri" panose="020F0502020204030204" pitchFamily="34" charset="0"/>
                <a:cs typeface="Times New Roman" panose="02020603050405020304" pitchFamily="18" charset="0"/>
              </a:rPr>
              <a:t>.</a:t>
            </a:r>
          </a:p>
          <a:p>
            <a:pPr marL="0" marR="0" indent="0">
              <a:lnSpc>
                <a:spcPct val="200000"/>
              </a:lnSpc>
              <a:spcBef>
                <a:spcPts val="0"/>
              </a:spcBef>
              <a:spcAft>
                <a:spcPts val="800"/>
              </a:spcAft>
              <a:buNone/>
            </a:pPr>
            <a:r>
              <a:rPr lang="en-US" sz="1300" dirty="0">
                <a:effectLst/>
                <a:latin typeface="Calibri" panose="020F0502020204030204" pitchFamily="34" charset="0"/>
                <a:ea typeface="Calibri" panose="020F0502020204030204" pitchFamily="34" charset="0"/>
                <a:cs typeface="Times New Roman" panose="02020603050405020304" pitchFamily="18" charset="0"/>
              </a:rPr>
              <a:t>"A Recent Entrance to Paradise," Wikimedia Commons, (2016). </a:t>
            </a:r>
            <a:r>
              <a:rPr lang="en-US" sz="1300" dirty="0">
                <a:effectLst/>
                <a:latin typeface="Calibri" panose="020F0502020204030204" pitchFamily="34" charset="0"/>
                <a:ea typeface="Calibri" panose="020F0502020204030204" pitchFamily="34" charset="0"/>
                <a:cs typeface="Times New Roman" panose="02020603050405020304" pitchFamily="18" charset="0"/>
                <a:hlinkClick r:id="rId4"/>
              </a:rPr>
              <a:t>https://commons.wikimedia.org/wiki/File:A_Recent_Entrance_to_Paradise.jpg</a:t>
            </a:r>
            <a:r>
              <a:rPr lang="en-US" sz="1300" dirty="0">
                <a:effectLst/>
                <a:latin typeface="Calibri" panose="020F0502020204030204" pitchFamily="34" charset="0"/>
                <a:ea typeface="Calibri" panose="020F0502020204030204" pitchFamily="34" charset="0"/>
                <a:cs typeface="Times New Roman" panose="02020603050405020304" pitchFamily="18" charset="0"/>
              </a:rPr>
              <a:t>.</a:t>
            </a:r>
          </a:p>
          <a:p>
            <a:pPr marL="0" marR="0" indent="0">
              <a:lnSpc>
                <a:spcPct val="200000"/>
              </a:lnSpc>
              <a:spcBef>
                <a:spcPts val="0"/>
              </a:spcBef>
              <a:spcAft>
                <a:spcPts val="800"/>
              </a:spcAft>
              <a:buNone/>
            </a:pPr>
            <a:r>
              <a:rPr lang="en-US" sz="1300" dirty="0">
                <a:effectLst/>
                <a:latin typeface="Calibri" panose="020F0502020204030204" pitchFamily="34" charset="0"/>
                <a:ea typeface="Calibri" panose="020F0502020204030204" pitchFamily="34" charset="0"/>
                <a:cs typeface="Times New Roman" panose="02020603050405020304" pitchFamily="18" charset="0"/>
              </a:rPr>
              <a:t>Guy </a:t>
            </a:r>
            <a:r>
              <a:rPr lang="en-US" sz="1300">
                <a:effectLst/>
                <a:latin typeface="Calibri" panose="020F0502020204030204" pitchFamily="34" charset="0"/>
                <a:ea typeface="Calibri" panose="020F0502020204030204" pitchFamily="34" charset="0"/>
                <a:cs typeface="Times New Roman" panose="02020603050405020304" pitchFamily="18" charset="0"/>
              </a:rPr>
              <a:t>A. Rub</a:t>
            </a:r>
            <a:r>
              <a:rPr lang="en-US" sz="1300" dirty="0">
                <a:effectLst/>
                <a:latin typeface="Calibri" panose="020F0502020204030204" pitchFamily="34" charset="0"/>
                <a:ea typeface="Calibri" panose="020F0502020204030204" pitchFamily="34" charset="0"/>
                <a:cs typeface="Times New Roman" panose="02020603050405020304" pitchFamily="18" charset="0"/>
              </a:rPr>
              <a:t>, “Copyright survives: Rethinking the Copyright-Contract Conflict.” </a:t>
            </a:r>
            <a:r>
              <a:rPr lang="en-US" sz="1300" i="1" dirty="0">
                <a:effectLst/>
                <a:latin typeface="Calibri" panose="020F0502020204030204" pitchFamily="34" charset="0"/>
                <a:ea typeface="Calibri" panose="020F0502020204030204" pitchFamily="34" charset="0"/>
                <a:cs typeface="Times New Roman" panose="02020603050405020304" pitchFamily="18" charset="0"/>
              </a:rPr>
              <a:t>Virginia Law Review</a:t>
            </a:r>
            <a:r>
              <a:rPr lang="en-US" sz="1300" dirty="0">
                <a:effectLst/>
                <a:latin typeface="Calibri" panose="020F0502020204030204" pitchFamily="34" charset="0"/>
                <a:ea typeface="Calibri" panose="020F0502020204030204" pitchFamily="34" charset="0"/>
                <a:cs typeface="Times New Roman" panose="02020603050405020304" pitchFamily="18" charset="0"/>
              </a:rPr>
              <a:t>. 103, no. 6 (2017): 1141-1248.</a:t>
            </a:r>
          </a:p>
          <a:p>
            <a:pPr marL="0" marR="0" indent="0">
              <a:lnSpc>
                <a:spcPct val="200000"/>
              </a:lnSpc>
              <a:spcBef>
                <a:spcPts val="0"/>
              </a:spcBef>
              <a:spcAft>
                <a:spcPts val="800"/>
              </a:spcAft>
              <a:buNone/>
            </a:pPr>
            <a:r>
              <a:rPr lang="en-US" sz="1300" dirty="0">
                <a:effectLst/>
                <a:latin typeface="Calibri" panose="020F0502020204030204" pitchFamily="34" charset="0"/>
                <a:ea typeface="Calibri" panose="020F0502020204030204" pitchFamily="34" charset="0"/>
                <a:cs typeface="Times New Roman" panose="02020603050405020304" pitchFamily="18" charset="0"/>
              </a:rPr>
              <a:t>Stephen Thaler v. Shira Perlmutter, Civil Action No. 22-1564 (D.D.C. 2023). </a:t>
            </a:r>
            <a:r>
              <a:rPr lang="en-US" sz="1300" dirty="0">
                <a:effectLst/>
                <a:latin typeface="Calibri" panose="020F0502020204030204" pitchFamily="34" charset="0"/>
                <a:ea typeface="Calibri" panose="020F0502020204030204" pitchFamily="34" charset="0"/>
                <a:cs typeface="Times New Roman" panose="02020603050405020304" pitchFamily="18" charset="0"/>
                <a:hlinkClick r:id="rId5"/>
              </a:rPr>
              <a:t>https://www.copyright.gov/ai/docs/district-court-decision-affirming-refusal-of-registration.pdf</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200000"/>
              </a:lnSpc>
              <a:spcBef>
                <a:spcPts val="0"/>
              </a:spcBef>
              <a:spcAft>
                <a:spcPts val="800"/>
              </a:spcAft>
              <a:buNone/>
            </a:pPr>
            <a:r>
              <a:rPr lang="en-US" sz="1300" dirty="0">
                <a:effectLst/>
                <a:latin typeface="Calibri" panose="020F0502020204030204" pitchFamily="34" charset="0"/>
                <a:ea typeface="Calibri" panose="020F0502020204030204" pitchFamily="34" charset="0"/>
                <a:cs typeface="Times New Roman" panose="02020603050405020304" pitchFamily="18" charset="0"/>
              </a:rPr>
              <a:t>United States Copyright Office. “Copyright and Artificial Intelligence Part 2: Copyrightability” Accessed March 25, 2025. </a:t>
            </a:r>
            <a:r>
              <a:rPr lang="en-US" sz="1100" dirty="0">
                <a:hlinkClick r:id="rId6"/>
              </a:rPr>
              <a:t>Copyright and Artificial Intelligence, Part 2 Copyrightability Report</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lnSpc>
                <a:spcPct val="200000"/>
              </a:lnSpc>
              <a:spcBef>
                <a:spcPts val="0"/>
              </a:spcBef>
              <a:spcAft>
                <a:spcPts val="800"/>
              </a:spcAft>
              <a:buNone/>
            </a:pPr>
            <a:r>
              <a:rPr lang="en-US" sz="1300" dirty="0">
                <a:effectLst/>
                <a:latin typeface="Calibri" panose="020F0502020204030204" pitchFamily="34" charset="0"/>
                <a:ea typeface="Calibri" panose="020F0502020204030204" pitchFamily="34" charset="0"/>
                <a:cs typeface="Times New Roman" panose="02020603050405020304" pitchFamily="18" charset="0"/>
              </a:rPr>
              <a:t>@WKLondon, @Jonplackett, @AlexBellos and @iam_adam, “A Fun Mini-Game about Pop-Ups and the Deviousness of Websites and Apps.” Terms &amp; Conditions Apply. Accessed December 9, 2024. </a:t>
            </a:r>
            <a:r>
              <a:rPr lang="en-US" sz="1300" dirty="0">
                <a:effectLst/>
                <a:latin typeface="Calibri" panose="020F0502020204030204" pitchFamily="34" charset="0"/>
                <a:ea typeface="Calibri" panose="020F0502020204030204" pitchFamily="34" charset="0"/>
                <a:cs typeface="Times New Roman" panose="02020603050405020304" pitchFamily="18" charset="0"/>
                <a:hlinkClick r:id="rId7"/>
              </a:rPr>
              <a:t>https://termsandconditions.game/</a:t>
            </a:r>
            <a:r>
              <a:rPr lang="en-US" sz="1300" dirty="0">
                <a:effectLst/>
                <a:latin typeface="Calibri" panose="020F0502020204030204" pitchFamily="34" charset="0"/>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2661118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Copyright Cookie Basics:</a:t>
            </a:r>
          </a:p>
        </p:txBody>
      </p:sp>
      <p:pic>
        <p:nvPicPr>
          <p:cNvPr id="5" name="Picture Placeholder 4">
            <a:extLst>
              <a:ext uri="{FF2B5EF4-FFF2-40B4-BE49-F238E27FC236}">
                <a16:creationId xmlns:a16="http://schemas.microsoft.com/office/drawing/2014/main" id="{2C261101-2289-4CD9-836B-32D40B44E51A}"/>
              </a:ext>
            </a:extLst>
          </p:cNvPr>
          <p:cNvPicPr>
            <a:picLocks noGrp="1" noChangeAspect="1"/>
          </p:cNvPicPr>
          <p:nvPr>
            <p:ph type="pic" idx="1"/>
          </p:nvPr>
        </p:nvPicPr>
        <p:blipFill>
          <a:blip r:embed="rId3">
            <a:extLst>
              <a:ext uri="{28A0092B-C50C-407E-A947-70E740481C1C}">
                <a14:useLocalDpi xmlns:a14="http://schemas.microsoft.com/office/drawing/2010/main" val="0"/>
              </a:ext>
            </a:extLst>
          </a:blip>
          <a:srcRect l="5724" r="5724"/>
          <a:stretch>
            <a:fillRect/>
          </a:stretch>
        </p:blipFill>
        <p:spPr/>
      </p:pic>
      <p:sp>
        <p:nvSpPr>
          <p:cNvPr id="7" name="Text Placeholder 2">
            <a:extLst>
              <a:ext uri="{FF2B5EF4-FFF2-40B4-BE49-F238E27FC236}">
                <a16:creationId xmlns:a16="http://schemas.microsoft.com/office/drawing/2014/main" id="{03DEA5A0-C204-442A-A2E5-1F28FC5348F0}"/>
              </a:ext>
            </a:extLst>
          </p:cNvPr>
          <p:cNvSpPr txBox="1">
            <a:spLocks/>
          </p:cNvSpPr>
          <p:nvPr/>
        </p:nvSpPr>
        <p:spPr>
          <a:xfrm>
            <a:off x="7999412" y="1892873"/>
            <a:ext cx="4208008" cy="762000"/>
          </a:xfrm>
          <a:prstGeom prst="rect">
            <a:avLst/>
          </a:prstGeom>
        </p:spPr>
        <p:txBody>
          <a:bodyPr vert="horz" lIns="91440" tIns="45720" rIns="91440" bIns="45720" rtlCol="0">
            <a:normAutofit/>
          </a:bodyPr>
          <a:lstStyle>
            <a:lvl1pPr marL="274320" indent="-274320" algn="l" defTabSz="914400" rtl="0" eaLnBrk="1" latinLnBrk="0" hangingPunct="1">
              <a:lnSpc>
                <a:spcPct val="90000"/>
              </a:lnSpc>
              <a:spcBef>
                <a:spcPts val="1800"/>
              </a:spcBef>
              <a:buSzPct val="100000"/>
              <a:buFont typeface="Arial" pitchFamily="34" charset="0"/>
              <a:buChar char="▪"/>
              <a:defRPr sz="2400" kern="1200">
                <a:solidFill>
                  <a:schemeClr val="tx1"/>
                </a:solidFill>
                <a:latin typeface="+mn-lt"/>
                <a:ea typeface="+mn-ea"/>
                <a:cs typeface="+mn-cs"/>
              </a:defRPr>
            </a:lvl1pPr>
            <a:lvl2pPr marL="548640" indent="-274320" algn="l" defTabSz="914400" rtl="0" eaLnBrk="1" latinLnBrk="0" hangingPunct="1">
              <a:lnSpc>
                <a:spcPct val="90000"/>
              </a:lnSpc>
              <a:spcBef>
                <a:spcPts val="600"/>
              </a:spcBef>
              <a:buSzPct val="100000"/>
              <a:buFont typeface="Consolas" pitchFamily="49" charset="0"/>
              <a:buChar char="–"/>
              <a:defRPr sz="2000" kern="1200">
                <a:solidFill>
                  <a:schemeClr val="tx1"/>
                </a:solidFill>
                <a:latin typeface="+mn-lt"/>
                <a:ea typeface="+mn-ea"/>
                <a:cs typeface="+mn-cs"/>
              </a:defRPr>
            </a:lvl2pPr>
            <a:lvl3pPr marL="777240" indent="-228600" algn="l" defTabSz="914400" rtl="0" eaLnBrk="1" latinLnBrk="0" hangingPunct="1">
              <a:lnSpc>
                <a:spcPct val="90000"/>
              </a:lnSpc>
              <a:spcBef>
                <a:spcPts val="600"/>
              </a:spcBef>
              <a:buSzPct val="100000"/>
              <a:buFont typeface="Arial" pitchFamily="34" charset="0"/>
              <a:buChar char="▪"/>
              <a:defRPr sz="1800" kern="1200">
                <a:solidFill>
                  <a:schemeClr val="tx1"/>
                </a:solidFill>
                <a:latin typeface="+mn-lt"/>
                <a:ea typeface="+mn-ea"/>
                <a:cs typeface="+mn-cs"/>
              </a:defRPr>
            </a:lvl3pPr>
            <a:lvl4pPr marL="1005840" indent="-228600" algn="l" defTabSz="914400" rtl="0" eaLnBrk="1" latinLnBrk="0" hangingPunct="1">
              <a:lnSpc>
                <a:spcPct val="90000"/>
              </a:lnSpc>
              <a:spcBef>
                <a:spcPts val="600"/>
              </a:spcBef>
              <a:buSzPct val="100000"/>
              <a:buFont typeface="Consolas" pitchFamily="49" charset="0"/>
              <a:buChar char="–"/>
              <a:defRPr sz="1600" kern="1200">
                <a:solidFill>
                  <a:schemeClr val="tx1"/>
                </a:solidFill>
                <a:latin typeface="+mn-lt"/>
                <a:ea typeface="+mn-ea"/>
                <a:cs typeface="+mn-cs"/>
              </a:defRPr>
            </a:lvl4pPr>
            <a:lvl5pPr marL="1234440" indent="-22860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5pPr>
            <a:lvl6pPr marL="1463040" indent="-228600" algn="l" defTabSz="914400" rtl="0" eaLnBrk="1" latinLnBrk="0" hangingPunct="1">
              <a:lnSpc>
                <a:spcPct val="90000"/>
              </a:lnSpc>
              <a:spcBef>
                <a:spcPts val="600"/>
              </a:spcBef>
              <a:buSzPct val="100000"/>
              <a:buFont typeface="Consolas" pitchFamily="49" charset="0"/>
              <a:buChar char="–"/>
              <a:defRPr sz="1600" kern="1200" baseline="0">
                <a:solidFill>
                  <a:schemeClr val="tx1"/>
                </a:solidFill>
                <a:latin typeface="+mn-lt"/>
                <a:ea typeface="+mn-ea"/>
                <a:cs typeface="+mn-cs"/>
              </a:defRPr>
            </a:lvl6pPr>
            <a:lvl7pPr marL="1691640" indent="-228600" algn="l" defTabSz="914400" rtl="0" eaLnBrk="1" latinLnBrk="0" hangingPunct="1">
              <a:lnSpc>
                <a:spcPct val="90000"/>
              </a:lnSpc>
              <a:spcBef>
                <a:spcPts val="600"/>
              </a:spcBef>
              <a:buSzPct val="100000"/>
              <a:buFont typeface="Arial" pitchFamily="34" charset="0"/>
              <a:buChar char="▪"/>
              <a:defRPr sz="1600" kern="1200" baseline="0">
                <a:solidFill>
                  <a:schemeClr val="tx1"/>
                </a:solidFill>
                <a:latin typeface="+mn-lt"/>
                <a:ea typeface="+mn-ea"/>
                <a:cs typeface="+mn-cs"/>
              </a:defRPr>
            </a:lvl7pPr>
            <a:lvl8pPr marL="1920240" indent="-228600" algn="l" defTabSz="914400" rtl="0" eaLnBrk="1" latinLnBrk="0" hangingPunct="1">
              <a:lnSpc>
                <a:spcPct val="90000"/>
              </a:lnSpc>
              <a:spcBef>
                <a:spcPts val="600"/>
              </a:spcBef>
              <a:buSzPct val="100000"/>
              <a:buFont typeface="Consolas" pitchFamily="49" charset="0"/>
              <a:buChar char="–"/>
              <a:defRPr sz="1600" kern="1200" baseline="0">
                <a:solidFill>
                  <a:schemeClr val="tx1"/>
                </a:solidFill>
                <a:latin typeface="+mn-lt"/>
                <a:ea typeface="+mn-ea"/>
                <a:cs typeface="+mn-cs"/>
              </a:defRPr>
            </a:lvl8pPr>
            <a:lvl9pPr marL="2148840" indent="-228600" algn="l" defTabSz="914400" rtl="0" eaLnBrk="1" latinLnBrk="0" hangingPunct="1">
              <a:lnSpc>
                <a:spcPct val="90000"/>
              </a:lnSpc>
              <a:spcBef>
                <a:spcPts val="600"/>
              </a:spcBef>
              <a:buSzPct val="100000"/>
              <a:buFont typeface="Arial" pitchFamily="34" charset="0"/>
              <a:buChar char="▪"/>
              <a:defRPr sz="1600" kern="1200" baseline="0">
                <a:solidFill>
                  <a:schemeClr val="tx1"/>
                </a:solidFill>
                <a:latin typeface="+mn-lt"/>
                <a:ea typeface="+mn-ea"/>
                <a:cs typeface="+mn-cs"/>
              </a:defRPr>
            </a:lvl9pPr>
          </a:lstStyle>
          <a:p>
            <a:pPr marL="0" indent="0">
              <a:buNone/>
            </a:pPr>
            <a:r>
              <a:rPr lang="en-US" sz="3200" dirty="0"/>
              <a:t>Once Copyrighted:</a:t>
            </a:r>
            <a:endParaRPr lang="en-US" sz="4000" dirty="0"/>
          </a:p>
        </p:txBody>
      </p:sp>
      <p:sp>
        <p:nvSpPr>
          <p:cNvPr id="8" name="Content Placeholder 3">
            <a:extLst>
              <a:ext uri="{FF2B5EF4-FFF2-40B4-BE49-F238E27FC236}">
                <a16:creationId xmlns:a16="http://schemas.microsoft.com/office/drawing/2014/main" id="{EF24E2EE-75E5-40C2-8144-0380AFEB5826}"/>
              </a:ext>
            </a:extLst>
          </p:cNvPr>
          <p:cNvSpPr txBox="1">
            <a:spLocks/>
          </p:cNvSpPr>
          <p:nvPr/>
        </p:nvSpPr>
        <p:spPr>
          <a:xfrm>
            <a:off x="7832708" y="2426273"/>
            <a:ext cx="4374711" cy="3352801"/>
          </a:xfrm>
          <a:prstGeom prst="rect">
            <a:avLst/>
          </a:prstGeom>
        </p:spPr>
        <p:txBody>
          <a:bodyPr>
            <a:normAutofit/>
          </a:bodyPr>
          <a:lstStyle>
            <a:lvl1pPr marL="274320" indent="-274320" algn="l" defTabSz="914400" rtl="0" eaLnBrk="1" latinLnBrk="0" hangingPunct="1">
              <a:lnSpc>
                <a:spcPct val="90000"/>
              </a:lnSpc>
              <a:spcBef>
                <a:spcPts val="1800"/>
              </a:spcBef>
              <a:buSzPct val="100000"/>
              <a:buFont typeface="Arial" pitchFamily="34" charset="0"/>
              <a:buChar char="▪"/>
              <a:defRPr sz="2400" kern="1200">
                <a:solidFill>
                  <a:schemeClr val="tx1"/>
                </a:solidFill>
                <a:latin typeface="+mn-lt"/>
                <a:ea typeface="+mn-ea"/>
                <a:cs typeface="+mn-cs"/>
              </a:defRPr>
            </a:lvl1pPr>
            <a:lvl2pPr marL="576072" indent="-274320" algn="l" defTabSz="914400" rtl="0" eaLnBrk="1" latinLnBrk="0" hangingPunct="1">
              <a:lnSpc>
                <a:spcPct val="90000"/>
              </a:lnSpc>
              <a:spcBef>
                <a:spcPts val="600"/>
              </a:spcBef>
              <a:buSzPct val="100000"/>
              <a:buFont typeface="Consolas" pitchFamily="49" charset="0"/>
              <a:buChar char="–"/>
              <a:defRPr sz="2000" kern="1200">
                <a:solidFill>
                  <a:schemeClr val="tx1"/>
                </a:solidFill>
                <a:latin typeface="+mn-lt"/>
                <a:ea typeface="+mn-ea"/>
                <a:cs typeface="+mn-cs"/>
              </a:defRPr>
            </a:lvl2pPr>
            <a:lvl3pPr marL="804672" indent="-228600" algn="l" defTabSz="914400" rtl="0" eaLnBrk="1" latinLnBrk="0" hangingPunct="1">
              <a:lnSpc>
                <a:spcPct val="90000"/>
              </a:lnSpc>
              <a:spcBef>
                <a:spcPts val="600"/>
              </a:spcBef>
              <a:buSzPct val="100000"/>
              <a:buFont typeface="Arial" pitchFamily="34" charset="0"/>
              <a:buChar char="▪"/>
              <a:defRPr sz="1800" kern="1200">
                <a:solidFill>
                  <a:schemeClr val="tx1"/>
                </a:solidFill>
                <a:latin typeface="+mn-lt"/>
                <a:ea typeface="+mn-ea"/>
                <a:cs typeface="+mn-cs"/>
              </a:defRPr>
            </a:lvl3pPr>
            <a:lvl4pPr marL="1033272" indent="-228600" algn="l" defTabSz="914400" rtl="0" eaLnBrk="1" latinLnBrk="0" hangingPunct="1">
              <a:lnSpc>
                <a:spcPct val="90000"/>
              </a:lnSpc>
              <a:spcBef>
                <a:spcPts val="600"/>
              </a:spcBef>
              <a:buSzPct val="100000"/>
              <a:buFont typeface="Consolas" pitchFamily="49" charset="0"/>
              <a:buChar char="–"/>
              <a:defRPr sz="1600" kern="1200">
                <a:solidFill>
                  <a:schemeClr val="tx1"/>
                </a:solidFill>
                <a:latin typeface="+mn-lt"/>
                <a:ea typeface="+mn-ea"/>
                <a:cs typeface="+mn-cs"/>
              </a:defRPr>
            </a:lvl4pPr>
            <a:lvl5pPr marL="1261872" indent="-22860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5pPr>
            <a:lvl6pPr marL="1490472" indent="-228600" algn="l" defTabSz="914400" rtl="0" eaLnBrk="1" latinLnBrk="0" hangingPunct="1">
              <a:lnSpc>
                <a:spcPct val="90000"/>
              </a:lnSpc>
              <a:spcBef>
                <a:spcPts val="600"/>
              </a:spcBef>
              <a:buSzPct val="100000"/>
              <a:buFont typeface="Consolas" pitchFamily="49" charset="0"/>
              <a:buChar char="–"/>
              <a:defRPr sz="1600" kern="1200">
                <a:solidFill>
                  <a:schemeClr val="tx1"/>
                </a:solidFill>
                <a:latin typeface="+mn-lt"/>
                <a:ea typeface="+mn-ea"/>
                <a:cs typeface="+mn-cs"/>
              </a:defRPr>
            </a:lvl6pPr>
            <a:lvl7pPr marL="1719072" indent="-22860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7pPr>
            <a:lvl8pPr marL="1947672" indent="-228600" algn="l" defTabSz="914400" rtl="0" eaLnBrk="1" latinLnBrk="0" hangingPunct="1">
              <a:lnSpc>
                <a:spcPct val="90000"/>
              </a:lnSpc>
              <a:spcBef>
                <a:spcPts val="600"/>
              </a:spcBef>
              <a:buSzPct val="100000"/>
              <a:buFont typeface="Consolas" pitchFamily="49" charset="0"/>
              <a:buChar char="–"/>
              <a:defRPr sz="1600" kern="1200">
                <a:solidFill>
                  <a:schemeClr val="tx1"/>
                </a:solidFill>
                <a:latin typeface="+mn-lt"/>
                <a:ea typeface="+mn-ea"/>
                <a:cs typeface="+mn-cs"/>
              </a:defRPr>
            </a:lvl8pPr>
            <a:lvl9pPr marL="2176272" indent="-22860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9pPr>
          </a:lstStyle>
          <a:p>
            <a:pPr marL="342900" indent="-342900">
              <a:lnSpc>
                <a:spcPct val="200000"/>
              </a:lnSpc>
              <a:spcBef>
                <a:spcPts val="0"/>
              </a:spcBef>
              <a:buFont typeface="Symbol" panose="05050102010706020507" pitchFamily="18" charset="2"/>
              <a:buChar char=""/>
            </a:pPr>
            <a:r>
              <a:rPr lang="en-US" sz="2000" dirty="0">
                <a:ea typeface="Calibri" panose="020F0502020204030204" pitchFamily="34" charset="0"/>
                <a:cs typeface="Times New Roman" panose="02020603050405020304" pitchFamily="18" charset="0"/>
              </a:rPr>
              <a:t>Works have protection for the life of the creator +70 years.</a:t>
            </a:r>
          </a:p>
          <a:p>
            <a:pPr marL="342900" indent="-342900">
              <a:lnSpc>
                <a:spcPct val="200000"/>
              </a:lnSpc>
              <a:spcBef>
                <a:spcPts val="0"/>
              </a:spcBef>
              <a:buFont typeface="Symbol" panose="05050102010706020507" pitchFamily="18" charset="2"/>
              <a:buChar char=""/>
            </a:pPr>
            <a:r>
              <a:rPr lang="en-US" sz="2000" dirty="0">
                <a:ea typeface="Calibri" panose="020F0502020204030204" pitchFamily="34" charset="0"/>
                <a:cs typeface="Times New Roman" panose="02020603050405020304" pitchFamily="18" charset="0"/>
              </a:rPr>
              <a:t>Formal registration is not required, but may be for a fee. </a:t>
            </a:r>
          </a:p>
        </p:txBody>
      </p:sp>
    </p:spTree>
    <p:extLst>
      <p:ext uri="{BB962C8B-B14F-4D97-AF65-F5344CB8AC3E}">
        <p14:creationId xmlns:p14="http://schemas.microsoft.com/office/powerpoint/2010/main" val="40232709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r>
              <a:rPr lang="en-US" dirty="0"/>
              <a:t>Copyright Cookie Basics: </a:t>
            </a:r>
          </a:p>
        </p:txBody>
      </p:sp>
      <p:sp>
        <p:nvSpPr>
          <p:cNvPr id="6" name="Text Placeholder 2">
            <a:extLst>
              <a:ext uri="{FF2B5EF4-FFF2-40B4-BE49-F238E27FC236}">
                <a16:creationId xmlns:a16="http://schemas.microsoft.com/office/drawing/2014/main" id="{230D7C5B-99F0-4AB2-A1E6-8EB54D38530E}"/>
              </a:ext>
            </a:extLst>
          </p:cNvPr>
          <p:cNvSpPr txBox="1">
            <a:spLocks/>
          </p:cNvSpPr>
          <p:nvPr/>
        </p:nvSpPr>
        <p:spPr>
          <a:xfrm>
            <a:off x="836612" y="1905000"/>
            <a:ext cx="4416552" cy="762000"/>
          </a:xfrm>
          <a:prstGeom prst="rect">
            <a:avLst/>
          </a:prstGeom>
        </p:spPr>
        <p:txBody>
          <a:bodyPr vert="horz" lIns="91440" tIns="45720" rIns="91440" bIns="45720" rtlCol="0">
            <a:normAutofit/>
          </a:bodyPr>
          <a:lstStyle>
            <a:lvl1pPr marL="274320" indent="-274320" algn="l" defTabSz="914400" rtl="0" eaLnBrk="1" latinLnBrk="0" hangingPunct="1">
              <a:lnSpc>
                <a:spcPct val="90000"/>
              </a:lnSpc>
              <a:spcBef>
                <a:spcPts val="1800"/>
              </a:spcBef>
              <a:buSzPct val="100000"/>
              <a:buFont typeface="Arial" pitchFamily="34" charset="0"/>
              <a:buChar char="▪"/>
              <a:defRPr sz="2400" kern="1200">
                <a:solidFill>
                  <a:schemeClr val="tx1"/>
                </a:solidFill>
                <a:latin typeface="+mn-lt"/>
                <a:ea typeface="+mn-ea"/>
                <a:cs typeface="+mn-cs"/>
              </a:defRPr>
            </a:lvl1pPr>
            <a:lvl2pPr marL="548640" indent="-274320" algn="l" defTabSz="914400" rtl="0" eaLnBrk="1" latinLnBrk="0" hangingPunct="1">
              <a:lnSpc>
                <a:spcPct val="90000"/>
              </a:lnSpc>
              <a:spcBef>
                <a:spcPts val="600"/>
              </a:spcBef>
              <a:buSzPct val="100000"/>
              <a:buFont typeface="Consolas" pitchFamily="49" charset="0"/>
              <a:buChar char="–"/>
              <a:defRPr sz="2000" kern="1200">
                <a:solidFill>
                  <a:schemeClr val="tx1"/>
                </a:solidFill>
                <a:latin typeface="+mn-lt"/>
                <a:ea typeface="+mn-ea"/>
                <a:cs typeface="+mn-cs"/>
              </a:defRPr>
            </a:lvl2pPr>
            <a:lvl3pPr marL="777240" indent="-228600" algn="l" defTabSz="914400" rtl="0" eaLnBrk="1" latinLnBrk="0" hangingPunct="1">
              <a:lnSpc>
                <a:spcPct val="90000"/>
              </a:lnSpc>
              <a:spcBef>
                <a:spcPts val="600"/>
              </a:spcBef>
              <a:buSzPct val="100000"/>
              <a:buFont typeface="Arial" pitchFamily="34" charset="0"/>
              <a:buChar char="▪"/>
              <a:defRPr sz="1800" kern="1200">
                <a:solidFill>
                  <a:schemeClr val="tx1"/>
                </a:solidFill>
                <a:latin typeface="+mn-lt"/>
                <a:ea typeface="+mn-ea"/>
                <a:cs typeface="+mn-cs"/>
              </a:defRPr>
            </a:lvl3pPr>
            <a:lvl4pPr marL="1005840" indent="-228600" algn="l" defTabSz="914400" rtl="0" eaLnBrk="1" latinLnBrk="0" hangingPunct="1">
              <a:lnSpc>
                <a:spcPct val="90000"/>
              </a:lnSpc>
              <a:spcBef>
                <a:spcPts val="600"/>
              </a:spcBef>
              <a:buSzPct val="100000"/>
              <a:buFont typeface="Consolas" pitchFamily="49" charset="0"/>
              <a:buChar char="–"/>
              <a:defRPr sz="1600" kern="1200">
                <a:solidFill>
                  <a:schemeClr val="tx1"/>
                </a:solidFill>
                <a:latin typeface="+mn-lt"/>
                <a:ea typeface="+mn-ea"/>
                <a:cs typeface="+mn-cs"/>
              </a:defRPr>
            </a:lvl4pPr>
            <a:lvl5pPr marL="1234440" indent="-22860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5pPr>
            <a:lvl6pPr marL="1463040" indent="-228600" algn="l" defTabSz="914400" rtl="0" eaLnBrk="1" latinLnBrk="0" hangingPunct="1">
              <a:lnSpc>
                <a:spcPct val="90000"/>
              </a:lnSpc>
              <a:spcBef>
                <a:spcPts val="600"/>
              </a:spcBef>
              <a:buSzPct val="100000"/>
              <a:buFont typeface="Consolas" pitchFamily="49" charset="0"/>
              <a:buChar char="–"/>
              <a:defRPr sz="1600" kern="1200" baseline="0">
                <a:solidFill>
                  <a:schemeClr val="tx1"/>
                </a:solidFill>
                <a:latin typeface="+mn-lt"/>
                <a:ea typeface="+mn-ea"/>
                <a:cs typeface="+mn-cs"/>
              </a:defRPr>
            </a:lvl6pPr>
            <a:lvl7pPr marL="1691640" indent="-228600" algn="l" defTabSz="914400" rtl="0" eaLnBrk="1" latinLnBrk="0" hangingPunct="1">
              <a:lnSpc>
                <a:spcPct val="90000"/>
              </a:lnSpc>
              <a:spcBef>
                <a:spcPts val="600"/>
              </a:spcBef>
              <a:buSzPct val="100000"/>
              <a:buFont typeface="Arial" pitchFamily="34" charset="0"/>
              <a:buChar char="▪"/>
              <a:defRPr sz="1600" kern="1200" baseline="0">
                <a:solidFill>
                  <a:schemeClr val="tx1"/>
                </a:solidFill>
                <a:latin typeface="+mn-lt"/>
                <a:ea typeface="+mn-ea"/>
                <a:cs typeface="+mn-cs"/>
              </a:defRPr>
            </a:lvl7pPr>
            <a:lvl8pPr marL="1920240" indent="-228600" algn="l" defTabSz="914400" rtl="0" eaLnBrk="1" latinLnBrk="0" hangingPunct="1">
              <a:lnSpc>
                <a:spcPct val="90000"/>
              </a:lnSpc>
              <a:spcBef>
                <a:spcPts val="600"/>
              </a:spcBef>
              <a:buSzPct val="100000"/>
              <a:buFont typeface="Consolas" pitchFamily="49" charset="0"/>
              <a:buChar char="–"/>
              <a:defRPr sz="1600" kern="1200" baseline="0">
                <a:solidFill>
                  <a:schemeClr val="tx1"/>
                </a:solidFill>
                <a:latin typeface="+mn-lt"/>
                <a:ea typeface="+mn-ea"/>
                <a:cs typeface="+mn-cs"/>
              </a:defRPr>
            </a:lvl8pPr>
            <a:lvl9pPr marL="2148840" indent="-228600" algn="l" defTabSz="914400" rtl="0" eaLnBrk="1" latinLnBrk="0" hangingPunct="1">
              <a:lnSpc>
                <a:spcPct val="90000"/>
              </a:lnSpc>
              <a:spcBef>
                <a:spcPts val="600"/>
              </a:spcBef>
              <a:buSzPct val="100000"/>
              <a:buFont typeface="Arial" pitchFamily="34" charset="0"/>
              <a:buChar char="▪"/>
              <a:defRPr sz="1600" kern="1200" baseline="0">
                <a:solidFill>
                  <a:schemeClr val="tx1"/>
                </a:solidFill>
                <a:latin typeface="+mn-lt"/>
                <a:ea typeface="+mn-ea"/>
                <a:cs typeface="+mn-cs"/>
              </a:defRPr>
            </a:lvl9pPr>
          </a:lstStyle>
          <a:p>
            <a:pPr marL="0" indent="0">
              <a:buNone/>
            </a:pPr>
            <a:r>
              <a:rPr lang="en-US" sz="3000" dirty="0"/>
              <a:t>Uncopyrightable works:</a:t>
            </a:r>
            <a:endParaRPr lang="en-US" dirty="0"/>
          </a:p>
        </p:txBody>
      </p:sp>
      <p:sp>
        <p:nvSpPr>
          <p:cNvPr id="7" name="Content Placeholder 3">
            <a:extLst>
              <a:ext uri="{FF2B5EF4-FFF2-40B4-BE49-F238E27FC236}">
                <a16:creationId xmlns:a16="http://schemas.microsoft.com/office/drawing/2014/main" id="{DF5B8625-918A-4EF2-98FB-D40C552ED5C8}"/>
              </a:ext>
            </a:extLst>
          </p:cNvPr>
          <p:cNvSpPr txBox="1">
            <a:spLocks/>
          </p:cNvSpPr>
          <p:nvPr/>
        </p:nvSpPr>
        <p:spPr>
          <a:xfrm>
            <a:off x="846154" y="2362200"/>
            <a:ext cx="4416552" cy="3801786"/>
          </a:xfrm>
          <a:prstGeom prst="rect">
            <a:avLst/>
          </a:prstGeom>
        </p:spPr>
        <p:txBody>
          <a:bodyPr>
            <a:normAutofit/>
          </a:bodyPr>
          <a:lstStyle>
            <a:lvl1pPr marL="274320" indent="-274320" algn="l" defTabSz="914400" rtl="0" eaLnBrk="1" latinLnBrk="0" hangingPunct="1">
              <a:lnSpc>
                <a:spcPct val="90000"/>
              </a:lnSpc>
              <a:spcBef>
                <a:spcPts val="1800"/>
              </a:spcBef>
              <a:buSzPct val="100000"/>
              <a:buFont typeface="Arial" pitchFamily="34" charset="0"/>
              <a:buChar char="▪"/>
              <a:defRPr sz="2400" kern="1200">
                <a:solidFill>
                  <a:schemeClr val="tx1"/>
                </a:solidFill>
                <a:latin typeface="+mn-lt"/>
                <a:ea typeface="+mn-ea"/>
                <a:cs typeface="+mn-cs"/>
              </a:defRPr>
            </a:lvl1pPr>
            <a:lvl2pPr marL="576072" indent="-274320" algn="l" defTabSz="914400" rtl="0" eaLnBrk="1" latinLnBrk="0" hangingPunct="1">
              <a:lnSpc>
                <a:spcPct val="90000"/>
              </a:lnSpc>
              <a:spcBef>
                <a:spcPts val="600"/>
              </a:spcBef>
              <a:buSzPct val="100000"/>
              <a:buFont typeface="Consolas" pitchFamily="49" charset="0"/>
              <a:buChar char="–"/>
              <a:defRPr sz="2000" kern="1200">
                <a:solidFill>
                  <a:schemeClr val="tx1"/>
                </a:solidFill>
                <a:latin typeface="+mn-lt"/>
                <a:ea typeface="+mn-ea"/>
                <a:cs typeface="+mn-cs"/>
              </a:defRPr>
            </a:lvl2pPr>
            <a:lvl3pPr marL="804672" indent="-228600" algn="l" defTabSz="914400" rtl="0" eaLnBrk="1" latinLnBrk="0" hangingPunct="1">
              <a:lnSpc>
                <a:spcPct val="90000"/>
              </a:lnSpc>
              <a:spcBef>
                <a:spcPts val="600"/>
              </a:spcBef>
              <a:buSzPct val="100000"/>
              <a:buFont typeface="Arial" pitchFamily="34" charset="0"/>
              <a:buChar char="▪"/>
              <a:defRPr sz="1800" kern="1200">
                <a:solidFill>
                  <a:schemeClr val="tx1"/>
                </a:solidFill>
                <a:latin typeface="+mn-lt"/>
                <a:ea typeface="+mn-ea"/>
                <a:cs typeface="+mn-cs"/>
              </a:defRPr>
            </a:lvl3pPr>
            <a:lvl4pPr marL="1033272" indent="-228600" algn="l" defTabSz="914400" rtl="0" eaLnBrk="1" latinLnBrk="0" hangingPunct="1">
              <a:lnSpc>
                <a:spcPct val="90000"/>
              </a:lnSpc>
              <a:spcBef>
                <a:spcPts val="600"/>
              </a:spcBef>
              <a:buSzPct val="100000"/>
              <a:buFont typeface="Consolas" pitchFamily="49" charset="0"/>
              <a:buChar char="–"/>
              <a:defRPr sz="1600" kern="1200">
                <a:solidFill>
                  <a:schemeClr val="tx1"/>
                </a:solidFill>
                <a:latin typeface="+mn-lt"/>
                <a:ea typeface="+mn-ea"/>
                <a:cs typeface="+mn-cs"/>
              </a:defRPr>
            </a:lvl4pPr>
            <a:lvl5pPr marL="1261872" indent="-22860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5pPr>
            <a:lvl6pPr marL="1490472" indent="-228600" algn="l" defTabSz="914400" rtl="0" eaLnBrk="1" latinLnBrk="0" hangingPunct="1">
              <a:lnSpc>
                <a:spcPct val="90000"/>
              </a:lnSpc>
              <a:spcBef>
                <a:spcPts val="600"/>
              </a:spcBef>
              <a:buSzPct val="100000"/>
              <a:buFont typeface="Consolas" pitchFamily="49" charset="0"/>
              <a:buChar char="–"/>
              <a:defRPr sz="1600" kern="1200">
                <a:solidFill>
                  <a:schemeClr val="tx1"/>
                </a:solidFill>
                <a:latin typeface="+mn-lt"/>
                <a:ea typeface="+mn-ea"/>
                <a:cs typeface="+mn-cs"/>
              </a:defRPr>
            </a:lvl6pPr>
            <a:lvl7pPr marL="1719072" indent="-22860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7pPr>
            <a:lvl8pPr marL="1947672" indent="-228600" algn="l" defTabSz="914400" rtl="0" eaLnBrk="1" latinLnBrk="0" hangingPunct="1">
              <a:lnSpc>
                <a:spcPct val="90000"/>
              </a:lnSpc>
              <a:spcBef>
                <a:spcPts val="600"/>
              </a:spcBef>
              <a:buSzPct val="100000"/>
              <a:buFont typeface="Consolas" pitchFamily="49" charset="0"/>
              <a:buChar char="–"/>
              <a:defRPr sz="1600" kern="1200">
                <a:solidFill>
                  <a:schemeClr val="tx1"/>
                </a:solidFill>
                <a:latin typeface="+mn-lt"/>
                <a:ea typeface="+mn-ea"/>
                <a:cs typeface="+mn-cs"/>
              </a:defRPr>
            </a:lvl8pPr>
            <a:lvl9pPr marL="2176272" indent="-22860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9pPr>
          </a:lstStyle>
          <a:p>
            <a:pPr marL="342900" indent="-342900">
              <a:lnSpc>
                <a:spcPct val="200000"/>
              </a:lnSpc>
              <a:spcBef>
                <a:spcPts val="0"/>
              </a:spcBef>
              <a:buFont typeface="Symbol" panose="05050102010706020507" pitchFamily="18" charset="2"/>
              <a:buChar char=""/>
            </a:pPr>
            <a:r>
              <a:rPr lang="en-US" dirty="0">
                <a:ea typeface="Calibri" panose="020F0502020204030204" pitchFamily="34" charset="0"/>
                <a:cs typeface="Times New Roman" panose="02020603050405020304" pitchFamily="18" charset="0"/>
              </a:rPr>
              <a:t>Facts &amp; Data</a:t>
            </a:r>
          </a:p>
          <a:p>
            <a:pPr marL="342900" indent="-342900">
              <a:lnSpc>
                <a:spcPct val="200000"/>
              </a:lnSpc>
              <a:spcBef>
                <a:spcPts val="0"/>
              </a:spcBef>
              <a:buFont typeface="Symbol" panose="05050102010706020507" pitchFamily="18" charset="2"/>
              <a:buChar char=""/>
            </a:pPr>
            <a:r>
              <a:rPr lang="en-US" dirty="0">
                <a:ea typeface="Calibri" panose="020F0502020204030204" pitchFamily="34" charset="0"/>
                <a:cs typeface="Times New Roman" panose="02020603050405020304" pitchFamily="18" charset="0"/>
              </a:rPr>
              <a:t>Ideas</a:t>
            </a:r>
          </a:p>
          <a:p>
            <a:pPr marL="342900" indent="-342900">
              <a:lnSpc>
                <a:spcPct val="200000"/>
              </a:lnSpc>
              <a:spcBef>
                <a:spcPts val="0"/>
              </a:spcBef>
              <a:buFont typeface="Symbol" panose="05050102010706020507" pitchFamily="18" charset="2"/>
              <a:buChar char=""/>
            </a:pPr>
            <a:r>
              <a:rPr lang="en-US" dirty="0">
                <a:ea typeface="Calibri" panose="020F0502020204030204" pitchFamily="34" charset="0"/>
                <a:cs typeface="Times New Roman" panose="02020603050405020304" pitchFamily="18" charset="0"/>
              </a:rPr>
              <a:t>Names &amp; Slogans</a:t>
            </a:r>
          </a:p>
          <a:p>
            <a:pPr marL="342900" indent="-342900">
              <a:lnSpc>
                <a:spcPct val="200000"/>
              </a:lnSpc>
              <a:spcBef>
                <a:spcPts val="0"/>
              </a:spcBef>
              <a:buFont typeface="Symbol" panose="05050102010706020507" pitchFamily="18" charset="2"/>
              <a:buChar char=""/>
            </a:pPr>
            <a:r>
              <a:rPr lang="en-US" dirty="0">
                <a:ea typeface="Calibri" panose="020F0502020204030204" pitchFamily="34" charset="0"/>
                <a:cs typeface="Times New Roman" panose="02020603050405020304" pitchFamily="18" charset="0"/>
              </a:rPr>
              <a:t>Useful Articles</a:t>
            </a:r>
          </a:p>
          <a:p>
            <a:pPr marL="342900" indent="-342900">
              <a:lnSpc>
                <a:spcPct val="200000"/>
              </a:lnSpc>
              <a:spcBef>
                <a:spcPts val="0"/>
              </a:spcBef>
              <a:buFont typeface="Symbol" panose="05050102010706020507" pitchFamily="18" charset="2"/>
              <a:buChar char=""/>
            </a:pPr>
            <a:r>
              <a:rPr lang="en-US" dirty="0">
                <a:ea typeface="Calibri" panose="020F0502020204030204" pitchFamily="34" charset="0"/>
                <a:cs typeface="Times New Roman" panose="02020603050405020304" pitchFamily="18" charset="0"/>
              </a:rPr>
              <a:t>Non-Human Creations</a:t>
            </a:r>
          </a:p>
        </p:txBody>
      </p:sp>
      <p:pic>
        <p:nvPicPr>
          <p:cNvPr id="8" name="Picture Placeholder 6" descr="A selfie taken in 2011 by Naruto, a monkey in Indonesia">
            <a:extLst>
              <a:ext uri="{FF2B5EF4-FFF2-40B4-BE49-F238E27FC236}">
                <a16:creationId xmlns:a16="http://schemas.microsoft.com/office/drawing/2014/main" id="{34A34766-BA3B-4B0C-931B-4199A0797C95}"/>
              </a:ext>
            </a:extLst>
          </p:cNvPr>
          <p:cNvPicPr>
            <a:picLocks noChangeAspect="1"/>
          </p:cNvPicPr>
          <p:nvPr/>
        </p:nvPicPr>
        <p:blipFill>
          <a:blip r:embed="rId3">
            <a:extLst>
              <a:ext uri="{28A0092B-C50C-407E-A947-70E740481C1C}">
                <a14:useLocalDpi xmlns:a14="http://schemas.microsoft.com/office/drawing/2010/main" val="0"/>
              </a:ext>
            </a:extLst>
          </a:blip>
          <a:srcRect t="21243" b="21243"/>
          <a:stretch>
            <a:fillRect/>
          </a:stretch>
        </p:blipFill>
        <p:spPr>
          <a:xfrm>
            <a:off x="6014057" y="1820099"/>
            <a:ext cx="5694320" cy="4496287"/>
          </a:xfrm>
          <a:prstGeom prst="rect">
            <a:avLst/>
          </a:prstGeom>
          <a:ln>
            <a:noFill/>
          </a:ln>
          <a:effectLst>
            <a:outerShdw blurRad="190500" algn="tl" rotWithShape="0">
              <a:srgbClr val="000000">
                <a:alpha val="70000"/>
              </a:srgbClr>
            </a:outerShdw>
          </a:effectLst>
        </p:spPr>
      </p:pic>
      <p:sp>
        <p:nvSpPr>
          <p:cNvPr id="9" name="Rectangle 8">
            <a:extLst>
              <a:ext uri="{FF2B5EF4-FFF2-40B4-BE49-F238E27FC236}">
                <a16:creationId xmlns:a16="http://schemas.microsoft.com/office/drawing/2014/main" id="{E8DFF483-F462-4D9A-AF72-8B88C6D6FD07}"/>
              </a:ext>
            </a:extLst>
          </p:cNvPr>
          <p:cNvSpPr/>
          <p:nvPr/>
        </p:nvSpPr>
        <p:spPr>
          <a:xfrm>
            <a:off x="6094412" y="6425587"/>
            <a:ext cx="4317375" cy="415498"/>
          </a:xfrm>
          <a:prstGeom prst="rect">
            <a:avLst/>
          </a:prstGeom>
        </p:spPr>
        <p:txBody>
          <a:bodyPr wrap="square">
            <a:spAutoFit/>
          </a:bodyPr>
          <a:lstStyle/>
          <a:p>
            <a:r>
              <a:rPr lang="en-US" sz="1050" dirty="0">
                <a:latin typeface="nyt-imperial"/>
              </a:rPr>
              <a:t>A selfie taken in 2011 by Naruto, a monkey in Indonesia</a:t>
            </a:r>
            <a:r>
              <a:rPr lang="en-US" sz="1050" dirty="0">
                <a:solidFill>
                  <a:srgbClr val="666666"/>
                </a:solidFill>
                <a:latin typeface="nyt-imperial"/>
              </a:rPr>
              <a:t>.</a:t>
            </a:r>
          </a:p>
          <a:p>
            <a:r>
              <a:rPr lang="en-US" sz="1050" dirty="0">
                <a:solidFill>
                  <a:srgbClr val="888888"/>
                </a:solidFill>
                <a:latin typeface="nyt-imperial"/>
                <a:hlinkClick r:id="rId4"/>
              </a:rPr>
              <a:t>Credit...David Slaters/Caters News</a:t>
            </a:r>
            <a:endParaRPr lang="en-US" sz="1050" dirty="0"/>
          </a:p>
        </p:txBody>
      </p:sp>
      <p:sp>
        <p:nvSpPr>
          <p:cNvPr id="10" name="TextBox 9">
            <a:extLst>
              <a:ext uri="{FF2B5EF4-FFF2-40B4-BE49-F238E27FC236}">
                <a16:creationId xmlns:a16="http://schemas.microsoft.com/office/drawing/2014/main" id="{84C1C191-54B8-4DFA-8E98-8B8D7E9A415E}"/>
              </a:ext>
            </a:extLst>
          </p:cNvPr>
          <p:cNvSpPr txBox="1"/>
          <p:nvPr/>
        </p:nvSpPr>
        <p:spPr>
          <a:xfrm>
            <a:off x="455612" y="6398696"/>
            <a:ext cx="6097712" cy="369332"/>
          </a:xfrm>
          <a:prstGeom prst="rect">
            <a:avLst/>
          </a:prstGeom>
          <a:noFill/>
        </p:spPr>
        <p:txBody>
          <a:bodyPr wrap="square">
            <a:spAutoFit/>
          </a:bodyPr>
          <a:lstStyle/>
          <a:p>
            <a:r>
              <a:rPr lang="en-US" dirty="0">
                <a:hlinkClick r:id="rId5"/>
              </a:rPr>
              <a:t>Naruto v. Slater, No. 16-15469 (9th Cir. 2018) :: </a:t>
            </a:r>
            <a:r>
              <a:rPr lang="en-US" dirty="0" err="1">
                <a:hlinkClick r:id="rId5"/>
              </a:rPr>
              <a:t>Justia</a:t>
            </a:r>
            <a:endParaRPr lang="en-US" dirty="0"/>
          </a:p>
        </p:txBody>
      </p:sp>
    </p:spTree>
    <p:extLst>
      <p:ext uri="{BB962C8B-B14F-4D97-AF65-F5344CB8AC3E}">
        <p14:creationId xmlns:p14="http://schemas.microsoft.com/office/powerpoint/2010/main" val="17660635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Is it “Copy-Right-Able?”</a:t>
            </a:r>
          </a:p>
        </p:txBody>
      </p:sp>
      <p:sp>
        <p:nvSpPr>
          <p:cNvPr id="3" name="Text Placeholder 2"/>
          <p:cNvSpPr>
            <a:spLocks noGrp="1"/>
          </p:cNvSpPr>
          <p:nvPr>
            <p:ph type="body" idx="1"/>
          </p:nvPr>
        </p:nvSpPr>
        <p:spPr/>
        <p:txBody>
          <a:bodyPr/>
          <a:lstStyle/>
          <a:p>
            <a:r>
              <a:rPr lang="en-US" dirty="0"/>
              <a:t>Take your best educated guess!</a:t>
            </a:r>
          </a:p>
        </p:txBody>
      </p:sp>
    </p:spTree>
    <p:extLst>
      <p:ext uri="{BB962C8B-B14F-4D97-AF65-F5344CB8AC3E}">
        <p14:creationId xmlns:p14="http://schemas.microsoft.com/office/powerpoint/2010/main" val="38477509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Simple Math Equation?</a:t>
            </a:r>
          </a:p>
        </p:txBody>
      </p:sp>
      <p:sp>
        <p:nvSpPr>
          <p:cNvPr id="3" name="TextBox 2">
            <a:extLst>
              <a:ext uri="{FF2B5EF4-FFF2-40B4-BE49-F238E27FC236}">
                <a16:creationId xmlns:a16="http://schemas.microsoft.com/office/drawing/2014/main" id="{E5576A78-41BD-4DCD-A396-BA19D59617A8}"/>
              </a:ext>
            </a:extLst>
          </p:cNvPr>
          <p:cNvSpPr txBox="1"/>
          <p:nvPr/>
        </p:nvSpPr>
        <p:spPr>
          <a:xfrm>
            <a:off x="1255712" y="3392184"/>
            <a:ext cx="9677400" cy="1458861"/>
          </a:xfrm>
          <a:prstGeom prst="rect">
            <a:avLst/>
          </a:prstGeom>
          <a:noFill/>
        </p:spPr>
        <p:txBody>
          <a:bodyPr wrap="square" rtlCol="0">
            <a:spAutoFit/>
          </a:bodyPr>
          <a:lstStyle/>
          <a:p>
            <a:pPr algn="ctr">
              <a:lnSpc>
                <a:spcPct val="90000"/>
              </a:lnSpc>
            </a:pPr>
            <a:r>
              <a:rPr lang="en-US" sz="9600" b="1" dirty="0">
                <a:latin typeface="Bradley Hand ITC" panose="03070402050302030203" pitchFamily="66" charset="0"/>
              </a:rPr>
              <a:t>a</a:t>
            </a:r>
            <a:r>
              <a:rPr lang="en-US" sz="9600" b="1" baseline="30000" dirty="0">
                <a:latin typeface="Bradley Hand ITC" panose="03070402050302030203" pitchFamily="66" charset="0"/>
              </a:rPr>
              <a:t>2</a:t>
            </a:r>
            <a:r>
              <a:rPr lang="en-US" sz="9600" b="1" dirty="0">
                <a:latin typeface="Bradley Hand ITC" panose="03070402050302030203" pitchFamily="66" charset="0"/>
              </a:rPr>
              <a:t> + b</a:t>
            </a:r>
            <a:r>
              <a:rPr lang="en-US" sz="9600" b="1" baseline="30000" dirty="0">
                <a:latin typeface="Bradley Hand ITC" panose="03070402050302030203" pitchFamily="66" charset="0"/>
              </a:rPr>
              <a:t>2</a:t>
            </a:r>
            <a:r>
              <a:rPr lang="en-US" sz="9600" b="1" dirty="0">
                <a:latin typeface="Bradley Hand ITC" panose="03070402050302030203" pitchFamily="66" charset="0"/>
              </a:rPr>
              <a:t> = c</a:t>
            </a:r>
            <a:r>
              <a:rPr lang="en-US" sz="9600" b="1" baseline="30000" dirty="0">
                <a:latin typeface="Bradley Hand ITC" panose="03070402050302030203" pitchFamily="66" charset="0"/>
              </a:rPr>
              <a:t>2</a:t>
            </a:r>
          </a:p>
        </p:txBody>
      </p:sp>
    </p:spTree>
    <p:extLst>
      <p:ext uri="{BB962C8B-B14F-4D97-AF65-F5344CB8AC3E}">
        <p14:creationId xmlns:p14="http://schemas.microsoft.com/office/powerpoint/2010/main" val="30783433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 Cat Picture?</a:t>
            </a:r>
          </a:p>
        </p:txBody>
      </p:sp>
      <p:pic>
        <p:nvPicPr>
          <p:cNvPr id="5" name="Picture 4">
            <a:extLst>
              <a:ext uri="{FF2B5EF4-FFF2-40B4-BE49-F238E27FC236}">
                <a16:creationId xmlns:a16="http://schemas.microsoft.com/office/drawing/2014/main" id="{D26314D4-467B-4DAD-8692-D5871E273FE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549" t="11554" b="9686"/>
          <a:stretch/>
        </p:blipFill>
        <p:spPr>
          <a:xfrm>
            <a:off x="2665412" y="1905000"/>
            <a:ext cx="7010488" cy="4343400"/>
          </a:xfrm>
          <a:prstGeom prst="rect">
            <a:avLst/>
          </a:prstGeom>
        </p:spPr>
      </p:pic>
    </p:spTree>
    <p:extLst>
      <p:ext uri="{BB962C8B-B14F-4D97-AF65-F5344CB8AC3E}">
        <p14:creationId xmlns:p14="http://schemas.microsoft.com/office/powerpoint/2010/main" val="8782112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0EC1E3C3-3579-46FE-95FF-5257932999D5}"/>
              </a:ext>
            </a:extLst>
          </p:cNvPr>
          <p:cNvSpPr/>
          <p:nvPr/>
        </p:nvSpPr>
        <p:spPr>
          <a:xfrm>
            <a:off x="1827211" y="2030202"/>
            <a:ext cx="8534401" cy="3733800"/>
          </a:xfrm>
          <a:prstGeom prst="rect">
            <a:avLst/>
          </a:prstGeom>
          <a:solidFill>
            <a:schemeClr val="tx1">
              <a:lumMod val="95000"/>
            </a:schemeClr>
          </a:solidFill>
          <a:ln>
            <a:solidFill>
              <a:schemeClr val="tx1">
                <a:lumMod val="9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a:t>Well-Known Logo?</a:t>
            </a:r>
          </a:p>
        </p:txBody>
      </p:sp>
      <p:pic>
        <p:nvPicPr>
          <p:cNvPr id="5" name="Picture 4">
            <a:extLst>
              <a:ext uri="{FF2B5EF4-FFF2-40B4-BE49-F238E27FC236}">
                <a16:creationId xmlns:a16="http://schemas.microsoft.com/office/drawing/2014/main" id="{6F45CEFA-34C4-44E4-BEC9-3CCE693C9F6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3012" y="2535027"/>
            <a:ext cx="7620000" cy="2724150"/>
          </a:xfrm>
          <a:prstGeom prst="rect">
            <a:avLst/>
          </a:prstGeom>
        </p:spPr>
      </p:pic>
    </p:spTree>
    <p:extLst>
      <p:ext uri="{BB962C8B-B14F-4D97-AF65-F5344CB8AC3E}">
        <p14:creationId xmlns:p14="http://schemas.microsoft.com/office/powerpoint/2010/main" val="3948191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 Joke?</a:t>
            </a:r>
          </a:p>
        </p:txBody>
      </p:sp>
      <p:sp>
        <p:nvSpPr>
          <p:cNvPr id="3" name="TextBox 2">
            <a:extLst>
              <a:ext uri="{FF2B5EF4-FFF2-40B4-BE49-F238E27FC236}">
                <a16:creationId xmlns:a16="http://schemas.microsoft.com/office/drawing/2014/main" id="{E5576A78-41BD-4DCD-A396-BA19D59617A8}"/>
              </a:ext>
            </a:extLst>
          </p:cNvPr>
          <p:cNvSpPr txBox="1"/>
          <p:nvPr/>
        </p:nvSpPr>
        <p:spPr>
          <a:xfrm>
            <a:off x="1255712" y="2819400"/>
            <a:ext cx="9677400" cy="2788456"/>
          </a:xfrm>
          <a:prstGeom prst="rect">
            <a:avLst/>
          </a:prstGeom>
          <a:noFill/>
        </p:spPr>
        <p:txBody>
          <a:bodyPr wrap="square" rtlCol="0">
            <a:spAutoFit/>
          </a:bodyPr>
          <a:lstStyle/>
          <a:p>
            <a:pPr algn="ctr">
              <a:lnSpc>
                <a:spcPct val="90000"/>
              </a:lnSpc>
            </a:pPr>
            <a:r>
              <a:rPr lang="en-US" sz="9600" b="1" dirty="0">
                <a:latin typeface="Bradley Hand ITC" panose="03070402050302030203" pitchFamily="66" charset="0"/>
              </a:rPr>
              <a:t>*Knock* *Knock*</a:t>
            </a:r>
            <a:endParaRPr lang="en-US" sz="9600" b="1" baseline="30000" dirty="0">
              <a:latin typeface="Bradley Hand ITC" panose="03070402050302030203" pitchFamily="66" charset="0"/>
            </a:endParaRPr>
          </a:p>
        </p:txBody>
      </p:sp>
    </p:spTree>
    <p:extLst>
      <p:ext uri="{BB962C8B-B14F-4D97-AF65-F5344CB8AC3E}">
        <p14:creationId xmlns:p14="http://schemas.microsoft.com/office/powerpoint/2010/main" val="41485307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halkboard 16x9">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80000"/>
                <a:satMod val="300000"/>
              </a:schemeClr>
            </a:gs>
            <a:gs pos="100000">
              <a:schemeClr val="phClr">
                <a:shade val="30000"/>
                <a:satMod val="200000"/>
              </a:schemeClr>
            </a:gs>
          </a:gsLst>
          <a:path path="circle">
            <a:fillToRect l="50000" t="50000" r="50000" b="50000"/>
          </a:path>
        </a:gradFill>
        <a:blipFill rotWithShape="1">
          <a:blip xmlns:r="http://schemas.openxmlformats.org/officeDocument/2006/relationships" r:embed="rId1">
            <a:duotone>
              <a:schemeClr val="phClr">
                <a:shade val="12000"/>
                <a:satMod val="240000"/>
              </a:schemeClr>
              <a:schemeClr val="phClr">
                <a:tint val="65000"/>
              </a:schemeClr>
            </a:duotone>
          </a:blip>
          <a:stretch/>
        </a:blipFill>
      </a:bgFillStyleLst>
    </a:fmtScheme>
  </a:themeElements>
  <a:objectDefaults>
    <a:spDef>
      <a:spPr>
        <a:ln>
          <a:miter lim="800000"/>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25400">
          <a:miter lim="800000"/>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nSpc>
            <a:spcPct val="90000"/>
          </a:lnSpc>
          <a:defRPr sz="2400"/>
        </a:defPPr>
      </a:lstStyle>
    </a:txDef>
  </a:objectDefaults>
  <a:extraClrSchemeLst/>
  <a:extLst>
    <a:ext uri="{05A4C25C-085E-4340-85A3-A5531E510DB2}">
      <thm15:themeFamily xmlns:thm15="http://schemas.microsoft.com/office/thememl/2012/main" name="TF00001018.potx" id="{D19C2884-2C55-4C1A-A5C2-5D03FF1F35A4}" vid="{5F7A9C6A-558C-4654-B762-2F22BC904FAE}"/>
    </a:ext>
  </a:extLst>
</a:theme>
</file>

<file path=ppt/theme/theme2.xml><?xml version="1.0" encoding="utf-8"?>
<a:theme xmlns:a="http://schemas.openxmlformats.org/drawingml/2006/main" name="Office Theme">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Chalkboard education presentation (widescreen)</Template>
  <TotalTime>12025</TotalTime>
  <Words>3842</Words>
  <Application>Microsoft Office PowerPoint</Application>
  <PresentationFormat>Custom</PresentationFormat>
  <Paragraphs>227</Paragraphs>
  <Slides>29</Slides>
  <Notes>24</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29</vt:i4>
      </vt:variant>
    </vt:vector>
  </HeadingPairs>
  <TitlesOfParts>
    <vt:vector size="37" baseType="lpstr">
      <vt:lpstr>Arial</vt:lpstr>
      <vt:lpstr>Bradley Hand ITC</vt:lpstr>
      <vt:lpstr>Calibri</vt:lpstr>
      <vt:lpstr>Consolas</vt:lpstr>
      <vt:lpstr>Corbel</vt:lpstr>
      <vt:lpstr>nyt-imperial</vt:lpstr>
      <vt:lpstr>Symbol</vt:lpstr>
      <vt:lpstr>Chalkboard 16x9</vt:lpstr>
      <vt:lpstr>Half-Baked AI  Copyright Cookies</vt:lpstr>
      <vt:lpstr>Copyright Cookie Basics:</vt:lpstr>
      <vt:lpstr>Copyright Cookie Basics:</vt:lpstr>
      <vt:lpstr>Copyright Cookie Basics: </vt:lpstr>
      <vt:lpstr>Is it “Copy-Right-Able?”</vt:lpstr>
      <vt:lpstr>Simple Math Equation?</vt:lpstr>
      <vt:lpstr>A Cat Picture?</vt:lpstr>
      <vt:lpstr>Well-Known Logo?</vt:lpstr>
      <vt:lpstr>A Joke?</vt:lpstr>
      <vt:lpstr>Two Pictures?</vt:lpstr>
      <vt:lpstr>Licenses and Agreements</vt:lpstr>
      <vt:lpstr>Licenses and Agreements</vt:lpstr>
      <vt:lpstr>Do you agree to the  Terms &amp; Conditions?</vt:lpstr>
      <vt:lpstr>Conventional Publishing Ovens</vt:lpstr>
      <vt:lpstr>Self-Publishing Online</vt:lpstr>
      <vt:lpstr>Copyright Exemption: Fair Use</vt:lpstr>
      <vt:lpstr>The AI Copyright Conundrum</vt:lpstr>
      <vt:lpstr>Artificial “Intelligence” Basics</vt:lpstr>
      <vt:lpstr>Tell me the Perfect Cookie?</vt:lpstr>
      <vt:lpstr>Tell me the Perfect Cookie?</vt:lpstr>
      <vt:lpstr>Half-Baked AI Protection</vt:lpstr>
      <vt:lpstr>But what if I made the AI?</vt:lpstr>
      <vt:lpstr>Comparison: Fast Fashion</vt:lpstr>
      <vt:lpstr>What Do you Think?</vt:lpstr>
      <vt:lpstr>If you choose to us AI tools, always check:</vt:lpstr>
      <vt:lpstr>Additional AI Exercise*</vt:lpstr>
      <vt:lpstr>Rights &amp; Disclaimer Statement</vt:lpstr>
      <vt:lpstr>Additional Resources</vt:lpstr>
      <vt:lpstr>Additional Resources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Half-Baked AI  Copyright Cookies</dc:title>
  <dc:creator>Gwen Sibley</dc:creator>
  <cp:lastModifiedBy>Gwen Sibley</cp:lastModifiedBy>
  <cp:revision>29</cp:revision>
  <dcterms:created xsi:type="dcterms:W3CDTF">2024-12-10T00:15:20Z</dcterms:created>
  <dcterms:modified xsi:type="dcterms:W3CDTF">2025-03-28T19:40:54Z</dcterms:modified>
</cp:coreProperties>
</file>