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256" r:id="rId2"/>
    <p:sldId id="272" r:id="rId3"/>
    <p:sldId id="273" r:id="rId4"/>
    <p:sldId id="271" r:id="rId5"/>
    <p:sldId id="258" r:id="rId6"/>
    <p:sldId id="274" r:id="rId7"/>
    <p:sldId id="275" r:id="rId8"/>
    <p:sldId id="276" r:id="rId9"/>
    <p:sldId id="277" r:id="rId10"/>
    <p:sldId id="278" r:id="rId11"/>
    <p:sldId id="279" r:id="rId12"/>
    <p:sldId id="280" r:id="rId13"/>
    <p:sldId id="282" r:id="rId14"/>
    <p:sldId id="285" r:id="rId15"/>
    <p:sldId id="286" r:id="rId16"/>
    <p:sldId id="283" r:id="rId17"/>
    <p:sldId id="287" r:id="rId18"/>
    <p:sldId id="261" r:id="rId19"/>
    <p:sldId id="281" r:id="rId20"/>
    <p:sldId id="288" r:id="rId21"/>
    <p:sldId id="284" r:id="rId22"/>
    <p:sldId id="289" r:id="rId23"/>
    <p:sldId id="290" r:id="rId24"/>
    <p:sldId id="291" r:id="rId25"/>
    <p:sldId id="269" r:id="rId26"/>
    <p:sldId id="292" r:id="rId27"/>
    <p:sldId id="293" r:id="rId28"/>
    <p:sldId id="294" r:id="rId29"/>
    <p:sldId id="295" r:id="rId30"/>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4472" autoAdjust="0"/>
  </p:normalViewPr>
  <p:slideViewPr>
    <p:cSldViewPr>
      <p:cViewPr varScale="1">
        <p:scale>
          <a:sx n="69" d="100"/>
          <a:sy n="69" d="100"/>
        </p:scale>
        <p:origin x="2112" y="66"/>
      </p:cViewPr>
      <p:guideLst>
        <p:guide pos="3839"/>
        <p:guide orient="horz" pos="2160"/>
      </p:guideLst>
    </p:cSldViewPr>
  </p:slideViewPr>
  <p:notesTextViewPr>
    <p:cViewPr>
      <p:scale>
        <a:sx n="1" d="1"/>
        <a:sy n="1" d="1"/>
      </p:scale>
      <p:origin x="0" y="0"/>
    </p:cViewPr>
  </p:notesTextViewPr>
  <p:notesViewPr>
    <p:cSldViewPr showGuides="1">
      <p:cViewPr varScale="1">
        <p:scale>
          <a:sx n="52" d="100"/>
          <a:sy n="52" d="100"/>
        </p:scale>
        <p:origin x="2664" y="3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 Sibley" userId="c9dfa3a9-e026-4d68-bd5f-04158ab9aa23" providerId="ADAL" clId="{96D6B419-5D41-4E3C-B6EE-480E4DEB0342}"/>
    <pc:docChg chg="undo custSel addSld delSld modSld">
      <pc:chgData name="Gwen Sibley" userId="c9dfa3a9-e026-4d68-bd5f-04158ab9aa23" providerId="ADAL" clId="{96D6B419-5D41-4E3C-B6EE-480E4DEB0342}" dt="2025-03-28T19:40:48.847" v="523" actId="20577"/>
      <pc:docMkLst>
        <pc:docMk/>
      </pc:docMkLst>
      <pc:sldChg chg="modNotesTx">
        <pc:chgData name="Gwen Sibley" userId="c9dfa3a9-e026-4d68-bd5f-04158ab9aa23" providerId="ADAL" clId="{96D6B419-5D41-4E3C-B6EE-480E4DEB0342}" dt="2025-03-21T17:26:06.391" v="91"/>
        <pc:sldMkLst>
          <pc:docMk/>
          <pc:sldMk cId="2215894925" sldId="261"/>
        </pc:sldMkLst>
      </pc:sldChg>
      <pc:sldChg chg="modNotesTx">
        <pc:chgData name="Gwen Sibley" userId="c9dfa3a9-e026-4d68-bd5f-04158ab9aa23" providerId="ADAL" clId="{96D6B419-5D41-4E3C-B6EE-480E4DEB0342}" dt="2025-03-21T17:43:17.980" v="220"/>
        <pc:sldMkLst>
          <pc:docMk/>
          <pc:sldMk cId="1989555738" sldId="269"/>
        </pc:sldMkLst>
      </pc:sldChg>
      <pc:sldChg chg="modNotesTx">
        <pc:chgData name="Gwen Sibley" userId="c9dfa3a9-e026-4d68-bd5f-04158ab9aa23" providerId="ADAL" clId="{96D6B419-5D41-4E3C-B6EE-480E4DEB0342}" dt="2025-03-28T19:34:44.979" v="519"/>
        <pc:sldMkLst>
          <pc:docMk/>
          <pc:sldMk cId="1766063514" sldId="271"/>
        </pc:sldMkLst>
      </pc:sldChg>
      <pc:sldChg chg="modNotesTx">
        <pc:chgData name="Gwen Sibley" userId="c9dfa3a9-e026-4d68-bd5f-04158ab9aa23" providerId="ADAL" clId="{96D6B419-5D41-4E3C-B6EE-480E4DEB0342}" dt="2025-03-28T19:31:02.853" v="514" actId="20577"/>
        <pc:sldMkLst>
          <pc:docMk/>
          <pc:sldMk cId="3702392424" sldId="272"/>
        </pc:sldMkLst>
      </pc:sldChg>
      <pc:sldChg chg="modNotesTx">
        <pc:chgData name="Gwen Sibley" userId="c9dfa3a9-e026-4d68-bd5f-04158ab9aa23" providerId="ADAL" clId="{96D6B419-5D41-4E3C-B6EE-480E4DEB0342}" dt="2025-03-19T14:24:19.828" v="25"/>
        <pc:sldMkLst>
          <pc:docMk/>
          <pc:sldMk cId="4023270996" sldId="273"/>
        </pc:sldMkLst>
      </pc:sldChg>
      <pc:sldChg chg="modNotesTx">
        <pc:chgData name="Gwen Sibley" userId="c9dfa3a9-e026-4d68-bd5f-04158ab9aa23" providerId="ADAL" clId="{96D6B419-5D41-4E3C-B6EE-480E4DEB0342}" dt="2025-03-19T14:49:54.223" v="41" actId="20577"/>
        <pc:sldMkLst>
          <pc:docMk/>
          <pc:sldMk cId="2822729493" sldId="278"/>
        </pc:sldMkLst>
      </pc:sldChg>
      <pc:sldChg chg="modNotesTx">
        <pc:chgData name="Gwen Sibley" userId="c9dfa3a9-e026-4d68-bd5f-04158ab9aa23" providerId="ADAL" clId="{96D6B419-5D41-4E3C-B6EE-480E4DEB0342}" dt="2025-03-19T14:51:13.183" v="64" actId="20577"/>
        <pc:sldMkLst>
          <pc:docMk/>
          <pc:sldMk cId="1323962758" sldId="279"/>
        </pc:sldMkLst>
      </pc:sldChg>
      <pc:sldChg chg="modNotesTx">
        <pc:chgData name="Gwen Sibley" userId="c9dfa3a9-e026-4d68-bd5f-04158ab9aa23" providerId="ADAL" clId="{96D6B419-5D41-4E3C-B6EE-480E4DEB0342}" dt="2025-03-28T19:33:21.934" v="515" actId="20577"/>
        <pc:sldMkLst>
          <pc:docMk/>
          <pc:sldMk cId="3451686196" sldId="280"/>
        </pc:sldMkLst>
      </pc:sldChg>
      <pc:sldChg chg="modSp mod">
        <pc:chgData name="Gwen Sibley" userId="c9dfa3a9-e026-4d68-bd5f-04158ab9aa23" providerId="ADAL" clId="{96D6B419-5D41-4E3C-B6EE-480E4DEB0342}" dt="2025-03-21T17:21:24.307" v="88" actId="20577"/>
        <pc:sldMkLst>
          <pc:docMk/>
          <pc:sldMk cId="4230517780" sldId="281"/>
        </pc:sldMkLst>
        <pc:spChg chg="mod">
          <ac:chgData name="Gwen Sibley" userId="c9dfa3a9-e026-4d68-bd5f-04158ab9aa23" providerId="ADAL" clId="{96D6B419-5D41-4E3C-B6EE-480E4DEB0342}" dt="2025-03-21T17:20:59.831" v="85" actId="403"/>
          <ac:spMkLst>
            <pc:docMk/>
            <pc:sldMk cId="4230517780" sldId="281"/>
            <ac:spMk id="3" creationId="{F7ADFF7C-E9E1-4C88-84CD-6ED792D87242}"/>
          </ac:spMkLst>
        </pc:spChg>
        <pc:spChg chg="mod">
          <ac:chgData name="Gwen Sibley" userId="c9dfa3a9-e026-4d68-bd5f-04158ab9aa23" providerId="ADAL" clId="{96D6B419-5D41-4E3C-B6EE-480E4DEB0342}" dt="2025-03-21T17:21:24.307" v="88" actId="20577"/>
          <ac:spMkLst>
            <pc:docMk/>
            <pc:sldMk cId="4230517780" sldId="281"/>
            <ac:spMk id="7" creationId="{0ABDE310-27B0-4DBE-AF8F-8FCD7F72315F}"/>
          </ac:spMkLst>
        </pc:spChg>
      </pc:sldChg>
      <pc:sldChg chg="modNotesTx">
        <pc:chgData name="Gwen Sibley" userId="c9dfa3a9-e026-4d68-bd5f-04158ab9aa23" providerId="ADAL" clId="{96D6B419-5D41-4E3C-B6EE-480E4DEB0342}" dt="2025-03-20T17:48:51.368" v="74" actId="20577"/>
        <pc:sldMkLst>
          <pc:docMk/>
          <pc:sldMk cId="4206537805" sldId="282"/>
        </pc:sldMkLst>
      </pc:sldChg>
      <pc:sldChg chg="modNotesTx">
        <pc:chgData name="Gwen Sibley" userId="c9dfa3a9-e026-4d68-bd5f-04158ab9aa23" providerId="ADAL" clId="{96D6B419-5D41-4E3C-B6EE-480E4DEB0342}" dt="2025-03-28T19:33:43.851" v="516" actId="20577"/>
        <pc:sldMkLst>
          <pc:docMk/>
          <pc:sldMk cId="347242359" sldId="283"/>
        </pc:sldMkLst>
      </pc:sldChg>
      <pc:sldChg chg="modNotesTx">
        <pc:chgData name="Gwen Sibley" userId="c9dfa3a9-e026-4d68-bd5f-04158ab9aa23" providerId="ADAL" clId="{96D6B419-5D41-4E3C-B6EE-480E4DEB0342}" dt="2025-03-21T17:35:42.849" v="188" actId="20577"/>
        <pc:sldMkLst>
          <pc:docMk/>
          <pc:sldMk cId="874151008" sldId="284"/>
        </pc:sldMkLst>
      </pc:sldChg>
      <pc:sldChg chg="modNotesTx">
        <pc:chgData name="Gwen Sibley" userId="c9dfa3a9-e026-4d68-bd5f-04158ab9aa23" providerId="ADAL" clId="{96D6B419-5D41-4E3C-B6EE-480E4DEB0342}" dt="2025-03-20T17:51:00.701" v="75"/>
        <pc:sldMkLst>
          <pc:docMk/>
          <pc:sldMk cId="2775835725" sldId="285"/>
        </pc:sldMkLst>
      </pc:sldChg>
      <pc:sldChg chg="modNotesTx">
        <pc:chgData name="Gwen Sibley" userId="c9dfa3a9-e026-4d68-bd5f-04158ab9aa23" providerId="ADAL" clId="{96D6B419-5D41-4E3C-B6EE-480E4DEB0342}" dt="2025-03-24T20:05:21.906" v="414" actId="20577"/>
        <pc:sldMkLst>
          <pc:docMk/>
          <pc:sldMk cId="1570703151" sldId="289"/>
        </pc:sldMkLst>
      </pc:sldChg>
      <pc:sldChg chg="modNotesTx">
        <pc:chgData name="Gwen Sibley" userId="c9dfa3a9-e026-4d68-bd5f-04158ab9aa23" providerId="ADAL" clId="{96D6B419-5D41-4E3C-B6EE-480E4DEB0342}" dt="2025-03-21T17:39:01.821" v="198"/>
        <pc:sldMkLst>
          <pc:docMk/>
          <pc:sldMk cId="2887124390" sldId="290"/>
        </pc:sldMkLst>
      </pc:sldChg>
      <pc:sldChg chg="modSp mod modNotesTx">
        <pc:chgData name="Gwen Sibley" userId="c9dfa3a9-e026-4d68-bd5f-04158ab9aa23" providerId="ADAL" clId="{96D6B419-5D41-4E3C-B6EE-480E4DEB0342}" dt="2025-03-21T17:42:44.536" v="219"/>
        <pc:sldMkLst>
          <pc:docMk/>
          <pc:sldMk cId="2373892831" sldId="291"/>
        </pc:sldMkLst>
        <pc:spChg chg="mod">
          <ac:chgData name="Gwen Sibley" userId="c9dfa3a9-e026-4d68-bd5f-04158ab9aa23" providerId="ADAL" clId="{96D6B419-5D41-4E3C-B6EE-480E4DEB0342}" dt="2025-03-21T17:41:48.754" v="218" actId="20577"/>
          <ac:spMkLst>
            <pc:docMk/>
            <pc:sldMk cId="2373892831" sldId="291"/>
            <ac:spMk id="5" creationId="{00000000-0000-0000-0000-000000000000}"/>
          </ac:spMkLst>
        </pc:spChg>
      </pc:sldChg>
      <pc:sldChg chg="modNotesTx">
        <pc:chgData name="Gwen Sibley" userId="c9dfa3a9-e026-4d68-bd5f-04158ab9aa23" providerId="ADAL" clId="{96D6B419-5D41-4E3C-B6EE-480E4DEB0342}" dt="2025-03-28T19:40:48.847" v="523" actId="20577"/>
        <pc:sldMkLst>
          <pc:docMk/>
          <pc:sldMk cId="1215341482" sldId="292"/>
        </pc:sldMkLst>
      </pc:sldChg>
      <pc:sldChg chg="modSp new mod">
        <pc:chgData name="Gwen Sibley" userId="c9dfa3a9-e026-4d68-bd5f-04158ab9aa23" providerId="ADAL" clId="{96D6B419-5D41-4E3C-B6EE-480E4DEB0342}" dt="2025-03-27T21:49:57.922" v="468" actId="20577"/>
        <pc:sldMkLst>
          <pc:docMk/>
          <pc:sldMk cId="1569656738" sldId="294"/>
        </pc:sldMkLst>
        <pc:spChg chg="mod">
          <ac:chgData name="Gwen Sibley" userId="c9dfa3a9-e026-4d68-bd5f-04158ab9aa23" providerId="ADAL" clId="{96D6B419-5D41-4E3C-B6EE-480E4DEB0342}" dt="2025-03-24T19:52:51.315" v="258" actId="20577"/>
          <ac:spMkLst>
            <pc:docMk/>
            <pc:sldMk cId="1569656738" sldId="294"/>
            <ac:spMk id="2" creationId="{465FFEA4-068E-42B3-9A75-812BCFA0F9FA}"/>
          </ac:spMkLst>
        </pc:spChg>
        <pc:spChg chg="mod">
          <ac:chgData name="Gwen Sibley" userId="c9dfa3a9-e026-4d68-bd5f-04158ab9aa23" providerId="ADAL" clId="{96D6B419-5D41-4E3C-B6EE-480E4DEB0342}" dt="2025-03-27T21:49:57.922" v="468" actId="20577"/>
          <ac:spMkLst>
            <pc:docMk/>
            <pc:sldMk cId="1569656738" sldId="294"/>
            <ac:spMk id="3" creationId="{02E18BC5-8F3B-42FC-AF1F-540E4D4D7D23}"/>
          </ac:spMkLst>
        </pc:spChg>
      </pc:sldChg>
      <pc:sldChg chg="new del">
        <pc:chgData name="Gwen Sibley" userId="c9dfa3a9-e026-4d68-bd5f-04158ab9aa23" providerId="ADAL" clId="{96D6B419-5D41-4E3C-B6EE-480E4DEB0342}" dt="2025-03-24T19:52:38.148" v="223" actId="680"/>
        <pc:sldMkLst>
          <pc:docMk/>
          <pc:sldMk cId="1776912428" sldId="294"/>
        </pc:sldMkLst>
      </pc:sldChg>
      <pc:sldChg chg="modSp add mod">
        <pc:chgData name="Gwen Sibley" userId="c9dfa3a9-e026-4d68-bd5f-04158ab9aa23" providerId="ADAL" clId="{96D6B419-5D41-4E3C-B6EE-480E4DEB0342}" dt="2025-03-27T21:53:47.223" v="484" actId="20577"/>
        <pc:sldMkLst>
          <pc:docMk/>
          <pc:sldMk cId="266111831" sldId="295"/>
        </pc:sldMkLst>
        <pc:spChg chg="mod">
          <ac:chgData name="Gwen Sibley" userId="c9dfa3a9-e026-4d68-bd5f-04158ab9aa23" providerId="ADAL" clId="{96D6B419-5D41-4E3C-B6EE-480E4DEB0342}" dt="2025-03-27T21:53:47.223" v="484" actId="20577"/>
          <ac:spMkLst>
            <pc:docMk/>
            <pc:sldMk cId="266111831" sldId="295"/>
            <ac:spMk id="3" creationId="{02E18BC5-8F3B-42FC-AF1F-540E4D4D7D23}"/>
          </ac:spMkLst>
        </pc:spChg>
      </pc:sldChg>
    </pc:docChg>
  </pc:docChgLst>
  <pc:docChgLst>
    <pc:chgData name="Gwen Sibley" userId="c9dfa3a9-e026-4d68-bd5f-04158ab9aa23" providerId="ADAL" clId="{F84DFBA5-0D21-4A21-92CC-9FD8562991D6}"/>
    <pc:docChg chg="undo custSel addSld delSld modSld sldOrd">
      <pc:chgData name="Gwen Sibley" userId="c9dfa3a9-e026-4d68-bd5f-04158ab9aa23" providerId="ADAL" clId="{F84DFBA5-0D21-4A21-92CC-9FD8562991D6}" dt="2024-12-10T05:59:12.035" v="5566" actId="1076"/>
      <pc:docMkLst>
        <pc:docMk/>
      </pc:docMkLst>
      <pc:sldChg chg="del">
        <pc:chgData name="Gwen Sibley" userId="c9dfa3a9-e026-4d68-bd5f-04158ab9aa23" providerId="ADAL" clId="{F84DFBA5-0D21-4A21-92CC-9FD8562991D6}" dt="2024-12-10T05:55:02.576" v="5170" actId="47"/>
        <pc:sldMkLst>
          <pc:docMk/>
          <pc:sldMk cId="4135151317" sldId="260"/>
        </pc:sldMkLst>
      </pc:sldChg>
      <pc:sldChg chg="addSp delSp modSp mod ord">
        <pc:chgData name="Gwen Sibley" userId="c9dfa3a9-e026-4d68-bd5f-04158ab9aa23" providerId="ADAL" clId="{F84DFBA5-0D21-4A21-92CC-9FD8562991D6}" dt="2024-12-10T05:00:12.414" v="2212" actId="1076"/>
        <pc:sldMkLst>
          <pc:docMk/>
          <pc:sldMk cId="2215894925" sldId="261"/>
        </pc:sldMkLst>
        <pc:spChg chg="mod">
          <ac:chgData name="Gwen Sibley" userId="c9dfa3a9-e026-4d68-bd5f-04158ab9aa23" providerId="ADAL" clId="{F84DFBA5-0D21-4A21-92CC-9FD8562991D6}" dt="2024-12-10T04:58:32.174" v="2204" actId="313"/>
          <ac:spMkLst>
            <pc:docMk/>
            <pc:sldMk cId="2215894925" sldId="261"/>
            <ac:spMk id="2" creationId="{00000000-0000-0000-0000-000000000000}"/>
          </ac:spMkLst>
        </pc:spChg>
        <pc:spChg chg="add mod">
          <ac:chgData name="Gwen Sibley" userId="c9dfa3a9-e026-4d68-bd5f-04158ab9aa23" providerId="ADAL" clId="{F84DFBA5-0D21-4A21-92CC-9FD8562991D6}" dt="2024-12-10T05:00:12.414" v="2212" actId="1076"/>
          <ac:spMkLst>
            <pc:docMk/>
            <pc:sldMk cId="2215894925" sldId="261"/>
            <ac:spMk id="6" creationId="{8A7EFAF9-ED1B-429A-8B45-4B271A2AB03E}"/>
          </ac:spMkLst>
        </pc:spChg>
        <pc:picChg chg="add del mod">
          <ac:chgData name="Gwen Sibley" userId="c9dfa3a9-e026-4d68-bd5f-04158ab9aa23" providerId="ADAL" clId="{F84DFBA5-0D21-4A21-92CC-9FD8562991D6}" dt="2024-12-10T04:10:30.335" v="906" actId="478"/>
          <ac:picMkLst>
            <pc:docMk/>
            <pc:sldMk cId="2215894925" sldId="261"/>
            <ac:picMk id="3" creationId="{93CBAA3A-9B86-412B-BC78-2893A9B5746A}"/>
          </ac:picMkLst>
        </pc:picChg>
        <pc:picChg chg="add mod">
          <ac:chgData name="Gwen Sibley" userId="c9dfa3a9-e026-4d68-bd5f-04158ab9aa23" providerId="ADAL" clId="{F84DFBA5-0D21-4A21-92CC-9FD8562991D6}" dt="2024-12-10T05:00:06.188" v="2211" actId="1076"/>
          <ac:picMkLst>
            <pc:docMk/>
            <pc:sldMk cId="2215894925" sldId="261"/>
            <ac:picMk id="5" creationId="{E83C4988-2DCD-4C33-B580-A5E5AF502E99}"/>
          </ac:picMkLst>
        </pc:picChg>
      </pc:sldChg>
      <pc:sldChg chg="del">
        <pc:chgData name="Gwen Sibley" userId="c9dfa3a9-e026-4d68-bd5f-04158ab9aa23" providerId="ADAL" clId="{F84DFBA5-0D21-4A21-92CC-9FD8562991D6}" dt="2024-12-10T05:55:02.576" v="5170" actId="47"/>
        <pc:sldMkLst>
          <pc:docMk/>
          <pc:sldMk cId="465021443" sldId="262"/>
        </pc:sldMkLst>
      </pc:sldChg>
      <pc:sldChg chg="del">
        <pc:chgData name="Gwen Sibley" userId="c9dfa3a9-e026-4d68-bd5f-04158ab9aa23" providerId="ADAL" clId="{F84DFBA5-0D21-4A21-92CC-9FD8562991D6}" dt="2024-12-10T05:55:02.576" v="5170" actId="47"/>
        <pc:sldMkLst>
          <pc:docMk/>
          <pc:sldMk cId="1797304117" sldId="263"/>
        </pc:sldMkLst>
      </pc:sldChg>
      <pc:sldChg chg="del">
        <pc:chgData name="Gwen Sibley" userId="c9dfa3a9-e026-4d68-bd5f-04158ab9aa23" providerId="ADAL" clId="{F84DFBA5-0D21-4A21-92CC-9FD8562991D6}" dt="2024-12-10T05:55:02.576" v="5170" actId="47"/>
        <pc:sldMkLst>
          <pc:docMk/>
          <pc:sldMk cId="1160959328" sldId="266"/>
        </pc:sldMkLst>
      </pc:sldChg>
      <pc:sldChg chg="del">
        <pc:chgData name="Gwen Sibley" userId="c9dfa3a9-e026-4d68-bd5f-04158ab9aa23" providerId="ADAL" clId="{F84DFBA5-0D21-4A21-92CC-9FD8562991D6}" dt="2024-12-10T05:55:02.576" v="5170" actId="47"/>
        <pc:sldMkLst>
          <pc:docMk/>
          <pc:sldMk cId="3965807363" sldId="267"/>
        </pc:sldMkLst>
      </pc:sldChg>
      <pc:sldChg chg="del">
        <pc:chgData name="Gwen Sibley" userId="c9dfa3a9-e026-4d68-bd5f-04158ab9aa23" providerId="ADAL" clId="{F84DFBA5-0D21-4A21-92CC-9FD8562991D6}" dt="2024-12-10T05:55:02.576" v="5170" actId="47"/>
        <pc:sldMkLst>
          <pc:docMk/>
          <pc:sldMk cId="223730991" sldId="268"/>
        </pc:sldMkLst>
      </pc:sldChg>
      <pc:sldChg chg="addSp delSp modSp mod ord">
        <pc:chgData name="Gwen Sibley" userId="c9dfa3a9-e026-4d68-bd5f-04158ab9aa23" providerId="ADAL" clId="{F84DFBA5-0D21-4A21-92CC-9FD8562991D6}" dt="2024-12-10T05:45:06.163" v="4546"/>
        <pc:sldMkLst>
          <pc:docMk/>
          <pc:sldMk cId="1989555738" sldId="269"/>
        </pc:sldMkLst>
        <pc:spChg chg="mod">
          <ac:chgData name="Gwen Sibley" userId="c9dfa3a9-e026-4d68-bd5f-04158ab9aa23" providerId="ADAL" clId="{F84DFBA5-0D21-4A21-92CC-9FD8562991D6}" dt="2024-12-10T05:41:32.217" v="4372" actId="1076"/>
          <ac:spMkLst>
            <pc:docMk/>
            <pc:sldMk cId="1989555738" sldId="269"/>
            <ac:spMk id="2" creationId="{00000000-0000-0000-0000-000000000000}"/>
          </ac:spMkLst>
        </pc:spChg>
        <pc:spChg chg="add del mod">
          <ac:chgData name="Gwen Sibley" userId="c9dfa3a9-e026-4d68-bd5f-04158ab9aa23" providerId="ADAL" clId="{F84DFBA5-0D21-4A21-92CC-9FD8562991D6}" dt="2024-12-10T05:42:07.104" v="4384" actId="931"/>
          <ac:spMkLst>
            <pc:docMk/>
            <pc:sldMk cId="1989555738" sldId="269"/>
            <ac:spMk id="5" creationId="{1DCFACD9-3B85-464D-BF24-80386358A3AF}"/>
          </ac:spMkLst>
        </pc:spChg>
        <pc:spChg chg="del">
          <ac:chgData name="Gwen Sibley" userId="c9dfa3a9-e026-4d68-bd5f-04158ab9aa23" providerId="ADAL" clId="{F84DFBA5-0D21-4A21-92CC-9FD8562991D6}" dt="2024-12-10T05:41:12.247" v="4309" actId="478"/>
          <ac:spMkLst>
            <pc:docMk/>
            <pc:sldMk cId="1989555738" sldId="269"/>
            <ac:spMk id="6" creationId="{00000000-0000-0000-0000-000000000000}"/>
          </ac:spMkLst>
        </pc:spChg>
        <pc:spChg chg="add mod">
          <ac:chgData name="Gwen Sibley" userId="c9dfa3a9-e026-4d68-bd5f-04158ab9aa23" providerId="ADAL" clId="{F84DFBA5-0D21-4A21-92CC-9FD8562991D6}" dt="2024-12-10T05:42:54.242" v="4400" actId="14100"/>
          <ac:spMkLst>
            <pc:docMk/>
            <pc:sldMk cId="1989555738" sldId="269"/>
            <ac:spMk id="9" creationId="{EBF179A0-BF85-40D6-8B16-849DEAEC371B}"/>
          </ac:spMkLst>
        </pc:spChg>
        <pc:spChg chg="add del mod">
          <ac:chgData name="Gwen Sibley" userId="c9dfa3a9-e026-4d68-bd5f-04158ab9aa23" providerId="ADAL" clId="{F84DFBA5-0D21-4A21-92CC-9FD8562991D6}" dt="2024-12-10T05:42:46.779" v="4398" actId="478"/>
          <ac:spMkLst>
            <pc:docMk/>
            <pc:sldMk cId="1989555738" sldId="269"/>
            <ac:spMk id="11" creationId="{730E700A-C3AD-4342-AAD0-822991549408}"/>
          </ac:spMkLst>
        </pc:spChg>
        <pc:spChg chg="add mod">
          <ac:chgData name="Gwen Sibley" userId="c9dfa3a9-e026-4d68-bd5f-04158ab9aa23" providerId="ADAL" clId="{F84DFBA5-0D21-4A21-92CC-9FD8562991D6}" dt="2024-12-10T05:44:55.340" v="4542" actId="113"/>
          <ac:spMkLst>
            <pc:docMk/>
            <pc:sldMk cId="1989555738" sldId="269"/>
            <ac:spMk id="13" creationId="{71C1895E-20A9-4CFC-8EDA-50BE2A41E8CB}"/>
          </ac:spMkLst>
        </pc:spChg>
        <pc:spChg chg="add mod ord">
          <ac:chgData name="Gwen Sibley" userId="c9dfa3a9-e026-4d68-bd5f-04158ab9aa23" providerId="ADAL" clId="{F84DFBA5-0D21-4A21-92CC-9FD8562991D6}" dt="2024-12-10T05:45:00.671" v="4544" actId="1076"/>
          <ac:spMkLst>
            <pc:docMk/>
            <pc:sldMk cId="1989555738" sldId="269"/>
            <ac:spMk id="14" creationId="{F19AA3B0-4672-4F11-BC53-CF329C4C8ED9}"/>
          </ac:spMkLst>
        </pc:spChg>
        <pc:graphicFrameChg chg="mod">
          <ac:chgData name="Gwen Sibley" userId="c9dfa3a9-e026-4d68-bd5f-04158ab9aa23" providerId="ADAL" clId="{F84DFBA5-0D21-4A21-92CC-9FD8562991D6}" dt="2024-12-10T05:41:46.061" v="4382"/>
          <ac:graphicFrameMkLst>
            <pc:docMk/>
            <pc:sldMk cId="1989555738" sldId="269"/>
            <ac:graphicFrameMk id="4" creationId="{00000000-0000-0000-0000-000000000000}"/>
          </ac:graphicFrameMkLst>
        </pc:graphicFrameChg>
        <pc:picChg chg="add mod">
          <ac:chgData name="Gwen Sibley" userId="c9dfa3a9-e026-4d68-bd5f-04158ab9aa23" providerId="ADAL" clId="{F84DFBA5-0D21-4A21-92CC-9FD8562991D6}" dt="2024-12-10T05:43:03.009" v="4402" actId="1076"/>
          <ac:picMkLst>
            <pc:docMk/>
            <pc:sldMk cId="1989555738" sldId="269"/>
            <ac:picMk id="8" creationId="{D149C77B-D502-421E-8E6D-948EFC33F84A}"/>
          </ac:picMkLst>
        </pc:picChg>
        <pc:picChg chg="add mod">
          <ac:chgData name="Gwen Sibley" userId="c9dfa3a9-e026-4d68-bd5f-04158ab9aa23" providerId="ADAL" clId="{F84DFBA5-0D21-4A21-92CC-9FD8562991D6}" dt="2024-12-10T05:43:04.771" v="4403" actId="1076"/>
          <ac:picMkLst>
            <pc:docMk/>
            <pc:sldMk cId="1989555738" sldId="269"/>
            <ac:picMk id="10" creationId="{BD823186-E738-474B-B6F7-9C3627797484}"/>
          </ac:picMkLst>
        </pc:picChg>
        <pc:picChg chg="add mod">
          <ac:chgData name="Gwen Sibley" userId="c9dfa3a9-e026-4d68-bd5f-04158ab9aa23" providerId="ADAL" clId="{F84DFBA5-0D21-4A21-92CC-9FD8562991D6}" dt="2024-12-10T05:42:44.512" v="4397" actId="1076"/>
          <ac:picMkLst>
            <pc:docMk/>
            <pc:sldMk cId="1989555738" sldId="269"/>
            <ac:picMk id="12" creationId="{24B43483-25A8-469B-82F9-B27C6B1D7902}"/>
          </ac:picMkLst>
        </pc:picChg>
      </pc:sldChg>
      <pc:sldChg chg="modSp mod">
        <pc:chgData name="Gwen Sibley" userId="c9dfa3a9-e026-4d68-bd5f-04158ab9aa23" providerId="ADAL" clId="{F84DFBA5-0D21-4A21-92CC-9FD8562991D6}" dt="2024-12-10T04:45:12.539" v="1859" actId="2711"/>
        <pc:sldMkLst>
          <pc:docMk/>
          <pc:sldMk cId="1766063514" sldId="271"/>
        </pc:sldMkLst>
        <pc:spChg chg="mod">
          <ac:chgData name="Gwen Sibley" userId="c9dfa3a9-e026-4d68-bd5f-04158ab9aa23" providerId="ADAL" clId="{F84DFBA5-0D21-4A21-92CC-9FD8562991D6}" dt="2024-12-10T04:45:12.539" v="1859" actId="2711"/>
          <ac:spMkLst>
            <pc:docMk/>
            <pc:sldMk cId="1766063514" sldId="271"/>
            <ac:spMk id="7" creationId="{DF5B8625-918A-4EF2-98FB-D40C552ED5C8}"/>
          </ac:spMkLst>
        </pc:spChg>
      </pc:sldChg>
      <pc:sldChg chg="modSp mod">
        <pc:chgData name="Gwen Sibley" userId="c9dfa3a9-e026-4d68-bd5f-04158ab9aa23" providerId="ADAL" clId="{F84DFBA5-0D21-4A21-92CC-9FD8562991D6}" dt="2024-12-10T04:45:35.365" v="1868" actId="27636"/>
        <pc:sldMkLst>
          <pc:docMk/>
          <pc:sldMk cId="3702392424" sldId="272"/>
        </pc:sldMkLst>
        <pc:spChg chg="mod">
          <ac:chgData name="Gwen Sibley" userId="c9dfa3a9-e026-4d68-bd5f-04158ab9aa23" providerId="ADAL" clId="{F84DFBA5-0D21-4A21-92CC-9FD8562991D6}" dt="2024-12-10T04:45:35.365" v="1868" actId="27636"/>
          <ac:spMkLst>
            <pc:docMk/>
            <pc:sldMk cId="3702392424" sldId="272"/>
            <ac:spMk id="7" creationId="{109DC23F-86DB-4C05-AD5C-AC6ABC16744B}"/>
          </ac:spMkLst>
        </pc:spChg>
        <pc:spChg chg="mod">
          <ac:chgData name="Gwen Sibley" userId="c9dfa3a9-e026-4d68-bd5f-04158ab9aa23" providerId="ADAL" clId="{F84DFBA5-0D21-4A21-92CC-9FD8562991D6}" dt="2024-12-10T04:44:52.795" v="1858" actId="20577"/>
          <ac:spMkLst>
            <pc:docMk/>
            <pc:sldMk cId="3702392424" sldId="272"/>
            <ac:spMk id="8" creationId="{053A265C-1563-437E-A467-0D88255B0716}"/>
          </ac:spMkLst>
        </pc:spChg>
      </pc:sldChg>
      <pc:sldChg chg="modSp mod">
        <pc:chgData name="Gwen Sibley" userId="c9dfa3a9-e026-4d68-bd5f-04158ab9aa23" providerId="ADAL" clId="{F84DFBA5-0D21-4A21-92CC-9FD8562991D6}" dt="2024-12-10T04:45:23.443" v="1861" actId="403"/>
        <pc:sldMkLst>
          <pc:docMk/>
          <pc:sldMk cId="4023270996" sldId="273"/>
        </pc:sldMkLst>
        <pc:spChg chg="mod">
          <ac:chgData name="Gwen Sibley" userId="c9dfa3a9-e026-4d68-bd5f-04158ab9aa23" providerId="ADAL" clId="{F84DFBA5-0D21-4A21-92CC-9FD8562991D6}" dt="2024-12-10T04:45:23.443" v="1861" actId="403"/>
          <ac:spMkLst>
            <pc:docMk/>
            <pc:sldMk cId="4023270996" sldId="273"/>
            <ac:spMk id="7" creationId="{03DEA5A0-C204-442A-A2E5-1F28FC5348F0}"/>
          </ac:spMkLst>
        </pc:spChg>
        <pc:spChg chg="mod">
          <ac:chgData name="Gwen Sibley" userId="c9dfa3a9-e026-4d68-bd5f-04158ab9aa23" providerId="ADAL" clId="{F84DFBA5-0D21-4A21-92CC-9FD8562991D6}" dt="2024-12-10T04:44:39.136" v="1855" actId="404"/>
          <ac:spMkLst>
            <pc:docMk/>
            <pc:sldMk cId="4023270996" sldId="273"/>
            <ac:spMk id="8" creationId="{EF24E2EE-75E5-40C2-8144-0380AFEB5826}"/>
          </ac:spMkLst>
        </pc:spChg>
      </pc:sldChg>
      <pc:sldChg chg="modNotesTx">
        <pc:chgData name="Gwen Sibley" userId="c9dfa3a9-e026-4d68-bd5f-04158ab9aa23" providerId="ADAL" clId="{F84DFBA5-0D21-4A21-92CC-9FD8562991D6}" dt="2024-12-10T04:45:51.215" v="1869" actId="20577"/>
        <pc:sldMkLst>
          <pc:docMk/>
          <pc:sldMk cId="4148530747" sldId="277"/>
        </pc:sldMkLst>
      </pc:sldChg>
      <pc:sldChg chg="addSp delSp modSp mod modNotesTx">
        <pc:chgData name="Gwen Sibley" userId="c9dfa3a9-e026-4d68-bd5f-04158ab9aa23" providerId="ADAL" clId="{F84DFBA5-0D21-4A21-92CC-9FD8562991D6}" dt="2024-12-10T03:07:46.533" v="550" actId="20577"/>
        <pc:sldMkLst>
          <pc:docMk/>
          <pc:sldMk cId="2822729493" sldId="278"/>
        </pc:sldMkLst>
        <pc:spChg chg="mod">
          <ac:chgData name="Gwen Sibley" userId="c9dfa3a9-e026-4d68-bd5f-04158ab9aa23" providerId="ADAL" clId="{F84DFBA5-0D21-4A21-92CC-9FD8562991D6}" dt="2024-12-10T02:56:55.045" v="68" actId="20577"/>
          <ac:spMkLst>
            <pc:docMk/>
            <pc:sldMk cId="2822729493" sldId="278"/>
            <ac:spMk id="2" creationId="{00000000-0000-0000-0000-000000000000}"/>
          </ac:spMkLst>
        </pc:spChg>
        <pc:spChg chg="del">
          <ac:chgData name="Gwen Sibley" userId="c9dfa3a9-e026-4d68-bd5f-04158ab9aa23" providerId="ADAL" clId="{F84DFBA5-0D21-4A21-92CC-9FD8562991D6}" dt="2024-12-10T02:45:09.101" v="26" actId="478"/>
          <ac:spMkLst>
            <pc:docMk/>
            <pc:sldMk cId="2822729493" sldId="278"/>
            <ac:spMk id="3" creationId="{E5576A78-41BD-4DCD-A396-BA19D59617A8}"/>
          </ac:spMkLst>
        </pc:spChg>
        <pc:picChg chg="add mod modCrop">
          <ac:chgData name="Gwen Sibley" userId="c9dfa3a9-e026-4d68-bd5f-04158ab9aa23" providerId="ADAL" clId="{F84DFBA5-0D21-4A21-92CC-9FD8562991D6}" dt="2024-12-10T02:50:21.804" v="56" actId="14100"/>
          <ac:picMkLst>
            <pc:docMk/>
            <pc:sldMk cId="2822729493" sldId="278"/>
            <ac:picMk id="5" creationId="{71056D28-2D1E-47A1-AE97-781B1F582D1E}"/>
          </ac:picMkLst>
        </pc:picChg>
        <pc:picChg chg="add mod modCrop">
          <ac:chgData name="Gwen Sibley" userId="c9dfa3a9-e026-4d68-bd5f-04158ab9aa23" providerId="ADAL" clId="{F84DFBA5-0D21-4A21-92CC-9FD8562991D6}" dt="2024-12-10T02:56:33.020" v="57" actId="14100"/>
          <ac:picMkLst>
            <pc:docMk/>
            <pc:sldMk cId="2822729493" sldId="278"/>
            <ac:picMk id="7" creationId="{7EF1F84C-C8D6-4F5F-A810-1224B4459385}"/>
          </ac:picMkLst>
        </pc:picChg>
      </pc:sldChg>
      <pc:sldChg chg="modSp add mod ord">
        <pc:chgData name="Gwen Sibley" userId="c9dfa3a9-e026-4d68-bd5f-04158ab9aa23" providerId="ADAL" clId="{F84DFBA5-0D21-4A21-92CC-9FD8562991D6}" dt="2024-12-10T03:13:05.319" v="622" actId="14100"/>
        <pc:sldMkLst>
          <pc:docMk/>
          <pc:sldMk cId="1323962758" sldId="279"/>
        </pc:sldMkLst>
        <pc:spChg chg="mod">
          <ac:chgData name="Gwen Sibley" userId="c9dfa3a9-e026-4d68-bd5f-04158ab9aa23" providerId="ADAL" clId="{F84DFBA5-0D21-4A21-92CC-9FD8562991D6}" dt="2024-12-10T03:12:55.802" v="618" actId="20577"/>
          <ac:spMkLst>
            <pc:docMk/>
            <pc:sldMk cId="1323962758" sldId="279"/>
            <ac:spMk id="2" creationId="{00000000-0000-0000-0000-000000000000}"/>
          </ac:spMkLst>
        </pc:spChg>
        <pc:picChg chg="mod">
          <ac:chgData name="Gwen Sibley" userId="c9dfa3a9-e026-4d68-bd5f-04158ab9aa23" providerId="ADAL" clId="{F84DFBA5-0D21-4A21-92CC-9FD8562991D6}" dt="2024-12-10T03:13:05.319" v="622" actId="14100"/>
          <ac:picMkLst>
            <pc:docMk/>
            <pc:sldMk cId="1323962758" sldId="279"/>
            <ac:picMk id="3" creationId="{93CBAA3A-9B86-412B-BC78-2893A9B5746A}"/>
          </ac:picMkLst>
        </pc:picChg>
      </pc:sldChg>
      <pc:sldChg chg="addSp delSp modSp add mod">
        <pc:chgData name="Gwen Sibley" userId="c9dfa3a9-e026-4d68-bd5f-04158ab9aa23" providerId="ADAL" clId="{F84DFBA5-0D21-4A21-92CC-9FD8562991D6}" dt="2024-12-10T04:46:08.687" v="1870" actId="403"/>
        <pc:sldMkLst>
          <pc:docMk/>
          <pc:sldMk cId="3451686196" sldId="280"/>
        </pc:sldMkLst>
        <pc:spChg chg="add mod">
          <ac:chgData name="Gwen Sibley" userId="c9dfa3a9-e026-4d68-bd5f-04158ab9aa23" providerId="ADAL" clId="{F84DFBA5-0D21-4A21-92CC-9FD8562991D6}" dt="2024-12-10T04:46:08.687" v="1870" actId="403"/>
          <ac:spMkLst>
            <pc:docMk/>
            <pc:sldMk cId="3451686196" sldId="280"/>
            <ac:spMk id="4" creationId="{60C59BEC-7F70-485F-A5AA-01E8F6E7B80D}"/>
          </ac:spMkLst>
        </pc:spChg>
        <pc:picChg chg="del">
          <ac:chgData name="Gwen Sibley" userId="c9dfa3a9-e026-4d68-bd5f-04158ab9aa23" providerId="ADAL" clId="{F84DFBA5-0D21-4A21-92CC-9FD8562991D6}" dt="2024-12-10T03:13:56.403" v="624" actId="478"/>
          <ac:picMkLst>
            <pc:docMk/>
            <pc:sldMk cId="3451686196" sldId="280"/>
            <ac:picMk id="3" creationId="{93CBAA3A-9B86-412B-BC78-2893A9B5746A}"/>
          </ac:picMkLst>
        </pc:picChg>
        <pc:picChg chg="add mod modCrop">
          <ac:chgData name="Gwen Sibley" userId="c9dfa3a9-e026-4d68-bd5f-04158ab9aa23" providerId="ADAL" clId="{F84DFBA5-0D21-4A21-92CC-9FD8562991D6}" dt="2024-12-10T03:20:17.501" v="717" actId="1076"/>
          <ac:picMkLst>
            <pc:docMk/>
            <pc:sldMk cId="3451686196" sldId="280"/>
            <ac:picMk id="6" creationId="{CFE5AF21-37A5-4920-923A-BE0324C2729D}"/>
          </ac:picMkLst>
        </pc:picChg>
      </pc:sldChg>
      <pc:sldChg chg="addSp delSp modSp add mod">
        <pc:chgData name="Gwen Sibley" userId="c9dfa3a9-e026-4d68-bd5f-04158ab9aa23" providerId="ADAL" clId="{F84DFBA5-0D21-4A21-92CC-9FD8562991D6}" dt="2024-12-10T05:04:09.758" v="2421" actId="20577"/>
        <pc:sldMkLst>
          <pc:docMk/>
          <pc:sldMk cId="4230517780" sldId="281"/>
        </pc:sldMkLst>
        <pc:spChg chg="mod">
          <ac:chgData name="Gwen Sibley" userId="c9dfa3a9-e026-4d68-bd5f-04158ab9aa23" providerId="ADAL" clId="{F84DFBA5-0D21-4A21-92CC-9FD8562991D6}" dt="2024-12-10T05:02:52.946" v="2375" actId="20577"/>
          <ac:spMkLst>
            <pc:docMk/>
            <pc:sldMk cId="4230517780" sldId="281"/>
            <ac:spMk id="2" creationId="{00000000-0000-0000-0000-000000000000}"/>
          </ac:spMkLst>
        </pc:spChg>
        <pc:spChg chg="add mod">
          <ac:chgData name="Gwen Sibley" userId="c9dfa3a9-e026-4d68-bd5f-04158ab9aa23" providerId="ADAL" clId="{F84DFBA5-0D21-4A21-92CC-9FD8562991D6}" dt="2024-12-10T05:04:09.758" v="2421" actId="20577"/>
          <ac:spMkLst>
            <pc:docMk/>
            <pc:sldMk cId="4230517780" sldId="281"/>
            <ac:spMk id="3" creationId="{F7ADFF7C-E9E1-4C88-84CD-6ED792D87242}"/>
          </ac:spMkLst>
        </pc:spChg>
        <pc:spChg chg="del">
          <ac:chgData name="Gwen Sibley" userId="c9dfa3a9-e026-4d68-bd5f-04158ab9aa23" providerId="ADAL" clId="{F84DFBA5-0D21-4A21-92CC-9FD8562991D6}" dt="2024-12-10T03:23:34.559" v="767" actId="478"/>
          <ac:spMkLst>
            <pc:docMk/>
            <pc:sldMk cId="4230517780" sldId="281"/>
            <ac:spMk id="4" creationId="{60C59BEC-7F70-485F-A5AA-01E8F6E7B80D}"/>
          </ac:spMkLst>
        </pc:spChg>
        <pc:spChg chg="add mod">
          <ac:chgData name="Gwen Sibley" userId="c9dfa3a9-e026-4d68-bd5f-04158ab9aa23" providerId="ADAL" clId="{F84DFBA5-0D21-4A21-92CC-9FD8562991D6}" dt="2024-12-10T05:03:27.611" v="2410" actId="20577"/>
          <ac:spMkLst>
            <pc:docMk/>
            <pc:sldMk cId="4230517780" sldId="281"/>
            <ac:spMk id="7" creationId="{0ABDE310-27B0-4DBE-AF8F-8FCD7F72315F}"/>
          </ac:spMkLst>
        </pc:spChg>
        <pc:graphicFrameChg chg="add mod modGraphic">
          <ac:chgData name="Gwen Sibley" userId="c9dfa3a9-e026-4d68-bd5f-04158ab9aa23" providerId="ADAL" clId="{F84DFBA5-0D21-4A21-92CC-9FD8562991D6}" dt="2024-12-10T05:03:37.523" v="2412" actId="14100"/>
          <ac:graphicFrameMkLst>
            <pc:docMk/>
            <pc:sldMk cId="4230517780" sldId="281"/>
            <ac:graphicFrameMk id="5" creationId="{A9E2791E-F7A0-4DE7-AC9B-A65D402405B5}"/>
          </ac:graphicFrameMkLst>
        </pc:graphicFrameChg>
        <pc:picChg chg="del">
          <ac:chgData name="Gwen Sibley" userId="c9dfa3a9-e026-4d68-bd5f-04158ab9aa23" providerId="ADAL" clId="{F84DFBA5-0D21-4A21-92CC-9FD8562991D6}" dt="2024-12-10T03:23:31.491" v="766" actId="478"/>
          <ac:picMkLst>
            <pc:docMk/>
            <pc:sldMk cId="4230517780" sldId="281"/>
            <ac:picMk id="6" creationId="{CFE5AF21-37A5-4920-923A-BE0324C2729D}"/>
          </ac:picMkLst>
        </pc:picChg>
      </pc:sldChg>
      <pc:sldChg chg="modSp add mod ord">
        <pc:chgData name="Gwen Sibley" userId="c9dfa3a9-e026-4d68-bd5f-04158ab9aa23" providerId="ADAL" clId="{F84DFBA5-0D21-4A21-92CC-9FD8562991D6}" dt="2024-12-10T03:26:41.097" v="867" actId="20577"/>
        <pc:sldMkLst>
          <pc:docMk/>
          <pc:sldMk cId="4206537805" sldId="282"/>
        </pc:sldMkLst>
        <pc:spChg chg="mod">
          <ac:chgData name="Gwen Sibley" userId="c9dfa3a9-e026-4d68-bd5f-04158ab9aa23" providerId="ADAL" clId="{F84DFBA5-0D21-4A21-92CC-9FD8562991D6}" dt="2024-12-10T03:24:03.618" v="824" actId="20577"/>
          <ac:spMkLst>
            <pc:docMk/>
            <pc:sldMk cId="4206537805" sldId="282"/>
            <ac:spMk id="2" creationId="{00000000-0000-0000-0000-000000000000}"/>
          </ac:spMkLst>
        </pc:spChg>
        <pc:spChg chg="mod">
          <ac:chgData name="Gwen Sibley" userId="c9dfa3a9-e026-4d68-bd5f-04158ab9aa23" providerId="ADAL" clId="{F84DFBA5-0D21-4A21-92CC-9FD8562991D6}" dt="2024-12-10T03:26:41.097" v="867" actId="20577"/>
          <ac:spMkLst>
            <pc:docMk/>
            <pc:sldMk cId="4206537805" sldId="282"/>
            <ac:spMk id="3" creationId="{00000000-0000-0000-0000-000000000000}"/>
          </ac:spMkLst>
        </pc:spChg>
      </pc:sldChg>
      <pc:sldChg chg="addSp delSp modSp add mod ord">
        <pc:chgData name="Gwen Sibley" userId="c9dfa3a9-e026-4d68-bd5f-04158ab9aa23" providerId="ADAL" clId="{F84DFBA5-0D21-4A21-92CC-9FD8562991D6}" dt="2024-12-10T04:56:21.294" v="2114" actId="20577"/>
        <pc:sldMkLst>
          <pc:docMk/>
          <pc:sldMk cId="347242359" sldId="283"/>
        </pc:sldMkLst>
        <pc:spChg chg="mod">
          <ac:chgData name="Gwen Sibley" userId="c9dfa3a9-e026-4d68-bd5f-04158ab9aa23" providerId="ADAL" clId="{F84DFBA5-0D21-4A21-92CC-9FD8562991D6}" dt="2024-12-10T04:52:48.990" v="1937" actId="20577"/>
          <ac:spMkLst>
            <pc:docMk/>
            <pc:sldMk cId="347242359" sldId="283"/>
            <ac:spMk id="2" creationId="{00000000-0000-0000-0000-000000000000}"/>
          </ac:spMkLst>
        </pc:spChg>
        <pc:spChg chg="add mod">
          <ac:chgData name="Gwen Sibley" userId="c9dfa3a9-e026-4d68-bd5f-04158ab9aa23" providerId="ADAL" clId="{F84DFBA5-0D21-4A21-92CC-9FD8562991D6}" dt="2024-12-10T04:56:16.067" v="2112" actId="1076"/>
          <ac:spMkLst>
            <pc:docMk/>
            <pc:sldMk cId="347242359" sldId="283"/>
            <ac:spMk id="5" creationId="{95D8A473-1D08-40FB-8612-4E7B72AE83E4}"/>
          </ac:spMkLst>
        </pc:spChg>
        <pc:spChg chg="add mod">
          <ac:chgData name="Gwen Sibley" userId="c9dfa3a9-e026-4d68-bd5f-04158ab9aa23" providerId="ADAL" clId="{F84DFBA5-0D21-4A21-92CC-9FD8562991D6}" dt="2024-12-10T04:56:21.294" v="2114" actId="20577"/>
          <ac:spMkLst>
            <pc:docMk/>
            <pc:sldMk cId="347242359" sldId="283"/>
            <ac:spMk id="6" creationId="{256C265F-B55B-4E44-A473-6F41887EB713}"/>
          </ac:spMkLst>
        </pc:spChg>
        <pc:picChg chg="del">
          <ac:chgData name="Gwen Sibley" userId="c9dfa3a9-e026-4d68-bd5f-04158ab9aa23" providerId="ADAL" clId="{F84DFBA5-0D21-4A21-92CC-9FD8562991D6}" dt="2024-12-10T04:10:07.759" v="901" actId="478"/>
          <ac:picMkLst>
            <pc:docMk/>
            <pc:sldMk cId="347242359" sldId="283"/>
            <ac:picMk id="3" creationId="{93CBAA3A-9B86-412B-BC78-2893A9B5746A}"/>
          </ac:picMkLst>
        </pc:picChg>
      </pc:sldChg>
      <pc:sldChg chg="addSp modSp add mod ord">
        <pc:chgData name="Gwen Sibley" userId="c9dfa3a9-e026-4d68-bd5f-04158ab9aa23" providerId="ADAL" clId="{F84DFBA5-0D21-4A21-92CC-9FD8562991D6}" dt="2024-12-10T05:15:07.172" v="2960" actId="14100"/>
        <pc:sldMkLst>
          <pc:docMk/>
          <pc:sldMk cId="874151008" sldId="284"/>
        </pc:sldMkLst>
        <pc:spChg chg="mod">
          <ac:chgData name="Gwen Sibley" userId="c9dfa3a9-e026-4d68-bd5f-04158ab9aa23" providerId="ADAL" clId="{F84DFBA5-0D21-4A21-92CC-9FD8562991D6}" dt="2024-12-10T05:09:19.259" v="2662" actId="20577"/>
          <ac:spMkLst>
            <pc:docMk/>
            <pc:sldMk cId="874151008" sldId="284"/>
            <ac:spMk id="2" creationId="{00000000-0000-0000-0000-000000000000}"/>
          </ac:spMkLst>
        </pc:spChg>
        <pc:spChg chg="mod">
          <ac:chgData name="Gwen Sibley" userId="c9dfa3a9-e026-4d68-bd5f-04158ab9aa23" providerId="ADAL" clId="{F84DFBA5-0D21-4A21-92CC-9FD8562991D6}" dt="2024-12-10T05:14:31.107" v="2945" actId="113"/>
          <ac:spMkLst>
            <pc:docMk/>
            <pc:sldMk cId="874151008" sldId="284"/>
            <ac:spMk id="3" creationId="{00000000-0000-0000-0000-000000000000}"/>
          </ac:spMkLst>
        </pc:spChg>
        <pc:spChg chg="mod">
          <ac:chgData name="Gwen Sibley" userId="c9dfa3a9-e026-4d68-bd5f-04158ab9aa23" providerId="ADAL" clId="{F84DFBA5-0D21-4A21-92CC-9FD8562991D6}" dt="2024-12-10T05:14:38.404" v="2958" actId="20577"/>
          <ac:spMkLst>
            <pc:docMk/>
            <pc:sldMk cId="874151008" sldId="284"/>
            <ac:spMk id="4" creationId="{00000000-0000-0000-0000-000000000000}"/>
          </ac:spMkLst>
        </pc:spChg>
        <pc:spChg chg="mod">
          <ac:chgData name="Gwen Sibley" userId="c9dfa3a9-e026-4d68-bd5f-04158ab9aa23" providerId="ADAL" clId="{F84DFBA5-0D21-4A21-92CC-9FD8562991D6}" dt="2024-12-10T05:13:41.615" v="2938" actId="20577"/>
          <ac:spMkLst>
            <pc:docMk/>
            <pc:sldMk cId="874151008" sldId="284"/>
            <ac:spMk id="5" creationId="{00000000-0000-0000-0000-000000000000}"/>
          </ac:spMkLst>
        </pc:spChg>
        <pc:spChg chg="mod">
          <ac:chgData name="Gwen Sibley" userId="c9dfa3a9-e026-4d68-bd5f-04158ab9aa23" providerId="ADAL" clId="{F84DFBA5-0D21-4A21-92CC-9FD8562991D6}" dt="2024-12-10T05:13:32.004" v="2935" actId="1076"/>
          <ac:spMkLst>
            <pc:docMk/>
            <pc:sldMk cId="874151008" sldId="284"/>
            <ac:spMk id="6" creationId="{00000000-0000-0000-0000-000000000000}"/>
          </ac:spMkLst>
        </pc:spChg>
        <pc:spChg chg="add mod ord">
          <ac:chgData name="Gwen Sibley" userId="c9dfa3a9-e026-4d68-bd5f-04158ab9aa23" providerId="ADAL" clId="{F84DFBA5-0D21-4A21-92CC-9FD8562991D6}" dt="2024-12-10T05:15:02.082" v="2959" actId="14100"/>
          <ac:spMkLst>
            <pc:docMk/>
            <pc:sldMk cId="874151008" sldId="284"/>
            <ac:spMk id="7" creationId="{8BF011AD-7AFC-4163-8A8D-34403B7A4BDC}"/>
          </ac:spMkLst>
        </pc:spChg>
        <pc:spChg chg="add mod ord">
          <ac:chgData name="Gwen Sibley" userId="c9dfa3a9-e026-4d68-bd5f-04158ab9aa23" providerId="ADAL" clId="{F84DFBA5-0D21-4A21-92CC-9FD8562991D6}" dt="2024-12-10T05:15:07.172" v="2960" actId="14100"/>
          <ac:spMkLst>
            <pc:docMk/>
            <pc:sldMk cId="874151008" sldId="284"/>
            <ac:spMk id="8" creationId="{3DDA80F1-FA75-4131-A321-E3219A675184}"/>
          </ac:spMkLst>
        </pc:spChg>
      </pc:sldChg>
      <pc:sldChg chg="addSp delSp modSp add mod ord">
        <pc:chgData name="Gwen Sibley" userId="c9dfa3a9-e026-4d68-bd5f-04158ab9aa23" providerId="ADAL" clId="{F84DFBA5-0D21-4A21-92CC-9FD8562991D6}" dt="2024-12-10T04:50:12.150" v="1898" actId="1076"/>
        <pc:sldMkLst>
          <pc:docMk/>
          <pc:sldMk cId="2775835725" sldId="285"/>
        </pc:sldMkLst>
        <pc:spChg chg="mod">
          <ac:chgData name="Gwen Sibley" userId="c9dfa3a9-e026-4d68-bd5f-04158ab9aa23" providerId="ADAL" clId="{F84DFBA5-0D21-4A21-92CC-9FD8562991D6}" dt="2024-12-10T04:32:25.756" v="1717" actId="20577"/>
          <ac:spMkLst>
            <pc:docMk/>
            <pc:sldMk cId="2775835725" sldId="285"/>
            <ac:spMk id="2" creationId="{00000000-0000-0000-0000-000000000000}"/>
          </ac:spMkLst>
        </pc:spChg>
        <pc:spChg chg="add del mod">
          <ac:chgData name="Gwen Sibley" userId="c9dfa3a9-e026-4d68-bd5f-04158ab9aa23" providerId="ADAL" clId="{F84DFBA5-0D21-4A21-92CC-9FD8562991D6}" dt="2024-12-10T04:50:06.918" v="1896" actId="478"/>
          <ac:spMkLst>
            <pc:docMk/>
            <pc:sldMk cId="2775835725" sldId="285"/>
            <ac:spMk id="3" creationId="{00000000-0000-0000-0000-000000000000}"/>
          </ac:spMkLst>
        </pc:spChg>
        <pc:spChg chg="mod">
          <ac:chgData name="Gwen Sibley" userId="c9dfa3a9-e026-4d68-bd5f-04158ab9aa23" providerId="ADAL" clId="{F84DFBA5-0D21-4A21-92CC-9FD8562991D6}" dt="2024-12-10T04:50:12.150" v="1898" actId="1076"/>
          <ac:spMkLst>
            <pc:docMk/>
            <pc:sldMk cId="2775835725" sldId="285"/>
            <ac:spMk id="4" creationId="{00000000-0000-0000-0000-000000000000}"/>
          </ac:spMkLst>
        </pc:spChg>
        <pc:spChg chg="del mod">
          <ac:chgData name="Gwen Sibley" userId="c9dfa3a9-e026-4d68-bd5f-04158ab9aa23" providerId="ADAL" clId="{F84DFBA5-0D21-4A21-92CC-9FD8562991D6}" dt="2024-12-10T04:32:47.029" v="1754" actId="478"/>
          <ac:spMkLst>
            <pc:docMk/>
            <pc:sldMk cId="2775835725" sldId="285"/>
            <ac:spMk id="5" creationId="{00000000-0000-0000-0000-000000000000}"/>
          </ac:spMkLst>
        </pc:spChg>
        <pc:spChg chg="del mod">
          <ac:chgData name="Gwen Sibley" userId="c9dfa3a9-e026-4d68-bd5f-04158ab9aa23" providerId="ADAL" clId="{F84DFBA5-0D21-4A21-92CC-9FD8562991D6}" dt="2024-12-10T04:32:47.029" v="1754" actId="478"/>
          <ac:spMkLst>
            <pc:docMk/>
            <pc:sldMk cId="2775835725" sldId="285"/>
            <ac:spMk id="6" creationId="{00000000-0000-0000-0000-000000000000}"/>
          </ac:spMkLst>
        </pc:spChg>
        <pc:spChg chg="add del mod">
          <ac:chgData name="Gwen Sibley" userId="c9dfa3a9-e026-4d68-bd5f-04158ab9aa23" providerId="ADAL" clId="{F84DFBA5-0D21-4A21-92CC-9FD8562991D6}" dt="2024-12-10T04:32:49.816" v="1755" actId="478"/>
          <ac:spMkLst>
            <pc:docMk/>
            <pc:sldMk cId="2775835725" sldId="285"/>
            <ac:spMk id="10" creationId="{AD31C173-36C2-4108-96DF-42A2B2AB62E7}"/>
          </ac:spMkLst>
        </pc:spChg>
        <pc:spChg chg="add del mod">
          <ac:chgData name="Gwen Sibley" userId="c9dfa3a9-e026-4d68-bd5f-04158ab9aa23" providerId="ADAL" clId="{F84DFBA5-0D21-4A21-92CC-9FD8562991D6}" dt="2024-12-10T04:32:49.816" v="1755" actId="478"/>
          <ac:spMkLst>
            <pc:docMk/>
            <pc:sldMk cId="2775835725" sldId="285"/>
            <ac:spMk id="12" creationId="{14F58075-0765-479A-AD15-07DD6C8CAB4E}"/>
          </ac:spMkLst>
        </pc:spChg>
        <pc:spChg chg="add del mod">
          <ac:chgData name="Gwen Sibley" userId="c9dfa3a9-e026-4d68-bd5f-04158ab9aa23" providerId="ADAL" clId="{F84DFBA5-0D21-4A21-92CC-9FD8562991D6}" dt="2024-12-10T04:32:53.806" v="1757" actId="478"/>
          <ac:spMkLst>
            <pc:docMk/>
            <pc:sldMk cId="2775835725" sldId="285"/>
            <ac:spMk id="14" creationId="{E3343DD4-8252-4B25-A1B9-4D9F7200E1B8}"/>
          </ac:spMkLst>
        </pc:spChg>
        <pc:spChg chg="add del mod">
          <ac:chgData name="Gwen Sibley" userId="c9dfa3a9-e026-4d68-bd5f-04158ab9aa23" providerId="ADAL" clId="{F84DFBA5-0D21-4A21-92CC-9FD8562991D6}" dt="2024-12-10T04:50:09.249" v="1897" actId="478"/>
          <ac:spMkLst>
            <pc:docMk/>
            <pc:sldMk cId="2775835725" sldId="285"/>
            <ac:spMk id="20" creationId="{10EB6133-C360-4881-A16D-04AE2B471A64}"/>
          </ac:spMkLst>
        </pc:spChg>
        <pc:picChg chg="add del mod">
          <ac:chgData name="Gwen Sibley" userId="c9dfa3a9-e026-4d68-bd5f-04158ab9aa23" providerId="ADAL" clId="{F84DFBA5-0D21-4A21-92CC-9FD8562991D6}" dt="2024-12-10T04:32:06.579" v="1692" actId="478"/>
          <ac:picMkLst>
            <pc:docMk/>
            <pc:sldMk cId="2775835725" sldId="285"/>
            <ac:picMk id="8" creationId="{523C7E71-4E83-4DED-BF37-767BBD6F4B52}"/>
          </ac:picMkLst>
        </pc:picChg>
        <pc:picChg chg="add mod">
          <ac:chgData name="Gwen Sibley" userId="c9dfa3a9-e026-4d68-bd5f-04158ab9aa23" providerId="ADAL" clId="{F84DFBA5-0D21-4A21-92CC-9FD8562991D6}" dt="2024-12-10T04:35:24.381" v="1771" actId="1076"/>
          <ac:picMkLst>
            <pc:docMk/>
            <pc:sldMk cId="2775835725" sldId="285"/>
            <ac:picMk id="16" creationId="{62C6620F-E393-48E1-99A1-755F79FF10E4}"/>
          </ac:picMkLst>
        </pc:picChg>
        <pc:picChg chg="add mod">
          <ac:chgData name="Gwen Sibley" userId="c9dfa3a9-e026-4d68-bd5f-04158ab9aa23" providerId="ADAL" clId="{F84DFBA5-0D21-4A21-92CC-9FD8562991D6}" dt="2024-12-10T04:35:15.503" v="1769" actId="1076"/>
          <ac:picMkLst>
            <pc:docMk/>
            <pc:sldMk cId="2775835725" sldId="285"/>
            <ac:picMk id="18" creationId="{B3BAF368-503F-4540-B643-6E2B19E8DDB2}"/>
          </ac:picMkLst>
        </pc:picChg>
      </pc:sldChg>
      <pc:sldChg chg="addSp delSp modSp add mod">
        <pc:chgData name="Gwen Sibley" userId="c9dfa3a9-e026-4d68-bd5f-04158ab9aa23" providerId="ADAL" clId="{F84DFBA5-0D21-4A21-92CC-9FD8562991D6}" dt="2024-12-10T04:43:33.588" v="1827" actId="1076"/>
        <pc:sldMkLst>
          <pc:docMk/>
          <pc:sldMk cId="3539427611" sldId="286"/>
        </pc:sldMkLst>
        <pc:spChg chg="mod">
          <ac:chgData name="Gwen Sibley" userId="c9dfa3a9-e026-4d68-bd5f-04158ab9aa23" providerId="ADAL" clId="{F84DFBA5-0D21-4A21-92CC-9FD8562991D6}" dt="2024-12-10T04:35:46.854" v="1784" actId="20577"/>
          <ac:spMkLst>
            <pc:docMk/>
            <pc:sldMk cId="3539427611" sldId="286"/>
            <ac:spMk id="2" creationId="{00000000-0000-0000-0000-000000000000}"/>
          </ac:spMkLst>
        </pc:spChg>
        <pc:spChg chg="del">
          <ac:chgData name="Gwen Sibley" userId="c9dfa3a9-e026-4d68-bd5f-04158ab9aa23" providerId="ADAL" clId="{F84DFBA5-0D21-4A21-92CC-9FD8562991D6}" dt="2024-12-10T04:35:34.059" v="1772" actId="478"/>
          <ac:spMkLst>
            <pc:docMk/>
            <pc:sldMk cId="3539427611" sldId="286"/>
            <ac:spMk id="3" creationId="{00000000-0000-0000-0000-000000000000}"/>
          </ac:spMkLst>
        </pc:spChg>
        <pc:spChg chg="del">
          <ac:chgData name="Gwen Sibley" userId="c9dfa3a9-e026-4d68-bd5f-04158ab9aa23" providerId="ADAL" clId="{F84DFBA5-0D21-4A21-92CC-9FD8562991D6}" dt="2024-12-10T04:35:38.205" v="1774" actId="478"/>
          <ac:spMkLst>
            <pc:docMk/>
            <pc:sldMk cId="3539427611" sldId="286"/>
            <ac:spMk id="4" creationId="{00000000-0000-0000-0000-000000000000}"/>
          </ac:spMkLst>
        </pc:spChg>
        <pc:spChg chg="del mod">
          <ac:chgData name="Gwen Sibley" userId="c9dfa3a9-e026-4d68-bd5f-04158ab9aa23" providerId="ADAL" clId="{F84DFBA5-0D21-4A21-92CC-9FD8562991D6}" dt="2024-12-10T04:39:11.534" v="1791" actId="478"/>
          <ac:spMkLst>
            <pc:docMk/>
            <pc:sldMk cId="3539427611" sldId="286"/>
            <ac:spMk id="5" creationId="{00000000-0000-0000-0000-000000000000}"/>
          </ac:spMkLst>
        </pc:spChg>
        <pc:spChg chg="mod">
          <ac:chgData name="Gwen Sibley" userId="c9dfa3a9-e026-4d68-bd5f-04158ab9aa23" providerId="ADAL" clId="{F84DFBA5-0D21-4A21-92CC-9FD8562991D6}" dt="2024-12-10T04:40:24.997" v="1804" actId="27636"/>
          <ac:spMkLst>
            <pc:docMk/>
            <pc:sldMk cId="3539427611" sldId="286"/>
            <ac:spMk id="6" creationId="{00000000-0000-0000-0000-000000000000}"/>
          </ac:spMkLst>
        </pc:spChg>
        <pc:spChg chg="add del mod">
          <ac:chgData name="Gwen Sibley" userId="c9dfa3a9-e026-4d68-bd5f-04158ab9aa23" providerId="ADAL" clId="{F84DFBA5-0D21-4A21-92CC-9FD8562991D6}" dt="2024-12-10T04:35:35.928" v="1773" actId="478"/>
          <ac:spMkLst>
            <pc:docMk/>
            <pc:sldMk cId="3539427611" sldId="286"/>
            <ac:spMk id="8" creationId="{9AE7F506-9756-4CC8-A983-100A45610F13}"/>
          </ac:spMkLst>
        </pc:spChg>
        <pc:spChg chg="add del mod">
          <ac:chgData name="Gwen Sibley" userId="c9dfa3a9-e026-4d68-bd5f-04158ab9aa23" providerId="ADAL" clId="{F84DFBA5-0D21-4A21-92CC-9FD8562991D6}" dt="2024-12-10T04:35:39.576" v="1775" actId="478"/>
          <ac:spMkLst>
            <pc:docMk/>
            <pc:sldMk cId="3539427611" sldId="286"/>
            <ac:spMk id="10" creationId="{C4097F14-AE09-45D6-9B87-648EC150E673}"/>
          </ac:spMkLst>
        </pc:spChg>
        <pc:spChg chg="add del mod">
          <ac:chgData name="Gwen Sibley" userId="c9dfa3a9-e026-4d68-bd5f-04158ab9aa23" providerId="ADAL" clId="{F84DFBA5-0D21-4A21-92CC-9FD8562991D6}" dt="2024-12-10T04:39:13.174" v="1792" actId="478"/>
          <ac:spMkLst>
            <pc:docMk/>
            <pc:sldMk cId="3539427611" sldId="286"/>
            <ac:spMk id="12" creationId="{2FA488D4-A8E8-4560-93CB-45F0E7F09DEA}"/>
          </ac:spMkLst>
        </pc:spChg>
        <pc:spChg chg="add mod">
          <ac:chgData name="Gwen Sibley" userId="c9dfa3a9-e026-4d68-bd5f-04158ab9aa23" providerId="ADAL" clId="{F84DFBA5-0D21-4A21-92CC-9FD8562991D6}" dt="2024-12-10T04:43:33.588" v="1827" actId="1076"/>
          <ac:spMkLst>
            <pc:docMk/>
            <pc:sldMk cId="3539427611" sldId="286"/>
            <ac:spMk id="15" creationId="{DDFFF132-FCB4-4EEE-8453-DB8D061F90DC}"/>
          </ac:spMkLst>
        </pc:spChg>
        <pc:picChg chg="add mod">
          <ac:chgData name="Gwen Sibley" userId="c9dfa3a9-e026-4d68-bd5f-04158ab9aa23" providerId="ADAL" clId="{F84DFBA5-0D21-4A21-92CC-9FD8562991D6}" dt="2024-12-10T04:40:14.947" v="1798" actId="14100"/>
          <ac:picMkLst>
            <pc:docMk/>
            <pc:sldMk cId="3539427611" sldId="286"/>
            <ac:picMk id="14" creationId="{C737434D-75C2-4E5E-B0F6-59DE83FFF5F5}"/>
          </ac:picMkLst>
        </pc:picChg>
      </pc:sldChg>
      <pc:sldChg chg="addSp delSp modSp add mod ord">
        <pc:chgData name="Gwen Sibley" userId="c9dfa3a9-e026-4d68-bd5f-04158ab9aa23" providerId="ADAL" clId="{F84DFBA5-0D21-4A21-92CC-9FD8562991D6}" dt="2024-12-10T04:57:50.581" v="2144" actId="478"/>
        <pc:sldMkLst>
          <pc:docMk/>
          <pc:sldMk cId="3309374767" sldId="287"/>
        </pc:sldMkLst>
        <pc:spChg chg="mod">
          <ac:chgData name="Gwen Sibley" userId="c9dfa3a9-e026-4d68-bd5f-04158ab9aa23" providerId="ADAL" clId="{F84DFBA5-0D21-4A21-92CC-9FD8562991D6}" dt="2024-12-10T04:57:47.542" v="2143" actId="20577"/>
          <ac:spMkLst>
            <pc:docMk/>
            <pc:sldMk cId="3309374767" sldId="287"/>
            <ac:spMk id="2" creationId="{00000000-0000-0000-0000-000000000000}"/>
          </ac:spMkLst>
        </pc:spChg>
        <pc:spChg chg="del">
          <ac:chgData name="Gwen Sibley" userId="c9dfa3a9-e026-4d68-bd5f-04158ab9aa23" providerId="ADAL" clId="{F84DFBA5-0D21-4A21-92CC-9FD8562991D6}" dt="2024-12-10T04:57:50.581" v="2144" actId="478"/>
          <ac:spMkLst>
            <pc:docMk/>
            <pc:sldMk cId="3309374767" sldId="287"/>
            <ac:spMk id="3" creationId="{00000000-0000-0000-0000-000000000000}"/>
          </ac:spMkLst>
        </pc:spChg>
        <pc:spChg chg="add mod">
          <ac:chgData name="Gwen Sibley" userId="c9dfa3a9-e026-4d68-bd5f-04158ab9aa23" providerId="ADAL" clId="{F84DFBA5-0D21-4A21-92CC-9FD8562991D6}" dt="2024-12-10T04:57:50.581" v="2144" actId="478"/>
          <ac:spMkLst>
            <pc:docMk/>
            <pc:sldMk cId="3309374767" sldId="287"/>
            <ac:spMk id="5" creationId="{9D2A9FA4-46B8-48CD-B438-9A556F36E7CA}"/>
          </ac:spMkLst>
        </pc:spChg>
      </pc:sldChg>
      <pc:sldChg chg="addSp modSp add mod">
        <pc:chgData name="Gwen Sibley" userId="c9dfa3a9-e026-4d68-bd5f-04158ab9aa23" providerId="ADAL" clId="{F84DFBA5-0D21-4A21-92CC-9FD8562991D6}" dt="2024-12-10T05:06:42.149" v="2456" actId="20577"/>
        <pc:sldMkLst>
          <pc:docMk/>
          <pc:sldMk cId="3672826918" sldId="288"/>
        </pc:sldMkLst>
        <pc:spChg chg="mod">
          <ac:chgData name="Gwen Sibley" userId="c9dfa3a9-e026-4d68-bd5f-04158ab9aa23" providerId="ADAL" clId="{F84DFBA5-0D21-4A21-92CC-9FD8562991D6}" dt="2024-12-10T05:06:42.149" v="2456" actId="20577"/>
          <ac:spMkLst>
            <pc:docMk/>
            <pc:sldMk cId="3672826918" sldId="288"/>
            <ac:spMk id="3" creationId="{F7ADFF7C-E9E1-4C88-84CD-6ED792D87242}"/>
          </ac:spMkLst>
        </pc:spChg>
        <pc:spChg chg="mod">
          <ac:chgData name="Gwen Sibley" userId="c9dfa3a9-e026-4d68-bd5f-04158ab9aa23" providerId="ADAL" clId="{F84DFBA5-0D21-4A21-92CC-9FD8562991D6}" dt="2024-12-10T05:04:58.168" v="2430" actId="20577"/>
          <ac:spMkLst>
            <pc:docMk/>
            <pc:sldMk cId="3672826918" sldId="288"/>
            <ac:spMk id="7" creationId="{0ABDE310-27B0-4DBE-AF8F-8FCD7F72315F}"/>
          </ac:spMkLst>
        </pc:spChg>
        <pc:spChg chg="add mod">
          <ac:chgData name="Gwen Sibley" userId="c9dfa3a9-e026-4d68-bd5f-04158ab9aa23" providerId="ADAL" clId="{F84DFBA5-0D21-4A21-92CC-9FD8562991D6}" dt="2024-12-10T05:05:16.120" v="2440" actId="1076"/>
          <ac:spMkLst>
            <pc:docMk/>
            <pc:sldMk cId="3672826918" sldId="288"/>
            <ac:spMk id="8" creationId="{749BE619-E0F8-4360-9034-2D7AC2061C11}"/>
          </ac:spMkLst>
        </pc:spChg>
        <pc:picChg chg="add mod">
          <ac:chgData name="Gwen Sibley" userId="c9dfa3a9-e026-4d68-bd5f-04158ab9aa23" providerId="ADAL" clId="{F84DFBA5-0D21-4A21-92CC-9FD8562991D6}" dt="2024-12-10T05:04:52.993" v="2427" actId="1076"/>
          <ac:picMkLst>
            <pc:docMk/>
            <pc:sldMk cId="3672826918" sldId="288"/>
            <ac:picMk id="6" creationId="{A007E6E4-384C-4AC3-90F0-311553962974}"/>
          </ac:picMkLst>
        </pc:picChg>
      </pc:sldChg>
      <pc:sldChg chg="addSp delSp modSp add mod ord">
        <pc:chgData name="Gwen Sibley" userId="c9dfa3a9-e026-4d68-bd5f-04158ab9aa23" providerId="ADAL" clId="{F84DFBA5-0D21-4A21-92CC-9FD8562991D6}" dt="2024-12-10T05:18:52.567" v="3392" actId="1440"/>
        <pc:sldMkLst>
          <pc:docMk/>
          <pc:sldMk cId="1570703151" sldId="289"/>
        </pc:sldMkLst>
        <pc:spChg chg="mod">
          <ac:chgData name="Gwen Sibley" userId="c9dfa3a9-e026-4d68-bd5f-04158ab9aa23" providerId="ADAL" clId="{F84DFBA5-0D21-4A21-92CC-9FD8562991D6}" dt="2024-12-10T05:15:43.932" v="3026" actId="20577"/>
          <ac:spMkLst>
            <pc:docMk/>
            <pc:sldMk cId="1570703151" sldId="289"/>
            <ac:spMk id="2" creationId="{00000000-0000-0000-0000-000000000000}"/>
          </ac:spMkLst>
        </pc:spChg>
        <pc:spChg chg="del">
          <ac:chgData name="Gwen Sibley" userId="c9dfa3a9-e026-4d68-bd5f-04158ab9aa23" providerId="ADAL" clId="{F84DFBA5-0D21-4A21-92CC-9FD8562991D6}" dt="2024-12-10T05:15:47.119" v="3027" actId="478"/>
          <ac:spMkLst>
            <pc:docMk/>
            <pc:sldMk cId="1570703151" sldId="289"/>
            <ac:spMk id="3" creationId="{00000000-0000-0000-0000-000000000000}"/>
          </ac:spMkLst>
        </pc:spChg>
        <pc:spChg chg="del">
          <ac:chgData name="Gwen Sibley" userId="c9dfa3a9-e026-4d68-bd5f-04158ab9aa23" providerId="ADAL" clId="{F84DFBA5-0D21-4A21-92CC-9FD8562991D6}" dt="2024-12-10T05:15:49.266" v="3028" actId="478"/>
          <ac:spMkLst>
            <pc:docMk/>
            <pc:sldMk cId="1570703151" sldId="289"/>
            <ac:spMk id="4" creationId="{00000000-0000-0000-0000-000000000000}"/>
          </ac:spMkLst>
        </pc:spChg>
        <pc:spChg chg="mod">
          <ac:chgData name="Gwen Sibley" userId="c9dfa3a9-e026-4d68-bd5f-04158ab9aa23" providerId="ADAL" clId="{F84DFBA5-0D21-4A21-92CC-9FD8562991D6}" dt="2024-12-10T05:17:37.823" v="3198" actId="114"/>
          <ac:spMkLst>
            <pc:docMk/>
            <pc:sldMk cId="1570703151" sldId="289"/>
            <ac:spMk id="5" creationId="{00000000-0000-0000-0000-000000000000}"/>
          </ac:spMkLst>
        </pc:spChg>
        <pc:spChg chg="add del mod">
          <ac:chgData name="Gwen Sibley" userId="c9dfa3a9-e026-4d68-bd5f-04158ab9aa23" providerId="ADAL" clId="{F84DFBA5-0D21-4A21-92CC-9FD8562991D6}" dt="2024-12-10T05:18:38.508" v="3391" actId="14100"/>
          <ac:spMkLst>
            <pc:docMk/>
            <pc:sldMk cId="1570703151" sldId="289"/>
            <ac:spMk id="6" creationId="{00000000-0000-0000-0000-000000000000}"/>
          </ac:spMkLst>
        </pc:spChg>
        <pc:spChg chg="add del mod">
          <ac:chgData name="Gwen Sibley" userId="c9dfa3a9-e026-4d68-bd5f-04158ab9aa23" providerId="ADAL" clId="{F84DFBA5-0D21-4A21-92CC-9FD8562991D6}" dt="2024-12-10T05:16:26.518" v="3041" actId="931"/>
          <ac:spMkLst>
            <pc:docMk/>
            <pc:sldMk cId="1570703151" sldId="289"/>
            <ac:spMk id="8" creationId="{4EE05637-34A3-45BC-8346-748753449878}"/>
          </ac:spMkLst>
        </pc:spChg>
        <pc:picChg chg="add del mod">
          <ac:chgData name="Gwen Sibley" userId="c9dfa3a9-e026-4d68-bd5f-04158ab9aa23" providerId="ADAL" clId="{F84DFBA5-0D21-4A21-92CC-9FD8562991D6}" dt="2024-12-10T05:16:02.713" v="3031"/>
          <ac:picMkLst>
            <pc:docMk/>
            <pc:sldMk cId="1570703151" sldId="289"/>
            <ac:picMk id="10" creationId="{8A1BE38C-127C-46E1-88CA-A4B42EAD8639}"/>
          </ac:picMkLst>
        </pc:picChg>
        <pc:picChg chg="add del mod">
          <ac:chgData name="Gwen Sibley" userId="c9dfa3a9-e026-4d68-bd5f-04158ab9aa23" providerId="ADAL" clId="{F84DFBA5-0D21-4A21-92CC-9FD8562991D6}" dt="2024-12-10T05:16:17.375" v="3039"/>
          <ac:picMkLst>
            <pc:docMk/>
            <pc:sldMk cId="1570703151" sldId="289"/>
            <ac:picMk id="12" creationId="{1BFCC723-25BC-4D12-BDB6-709D0F2E3CF8}"/>
          </ac:picMkLst>
        </pc:picChg>
        <pc:picChg chg="add mod">
          <ac:chgData name="Gwen Sibley" userId="c9dfa3a9-e026-4d68-bd5f-04158ab9aa23" providerId="ADAL" clId="{F84DFBA5-0D21-4A21-92CC-9FD8562991D6}" dt="2024-12-10T05:18:52.567" v="3392" actId="1440"/>
          <ac:picMkLst>
            <pc:docMk/>
            <pc:sldMk cId="1570703151" sldId="289"/>
            <ac:picMk id="14" creationId="{AA4A52FB-B911-4F62-8B86-0429A2ABB37E}"/>
          </ac:picMkLst>
        </pc:picChg>
      </pc:sldChg>
      <pc:sldChg chg="addSp delSp modSp add mod ord">
        <pc:chgData name="Gwen Sibley" userId="c9dfa3a9-e026-4d68-bd5f-04158ab9aa23" providerId="ADAL" clId="{F84DFBA5-0D21-4A21-92CC-9FD8562991D6}" dt="2024-12-10T05:34:52.186" v="4020" actId="14100"/>
        <pc:sldMkLst>
          <pc:docMk/>
          <pc:sldMk cId="2887124390" sldId="290"/>
        </pc:sldMkLst>
        <pc:spChg chg="mod">
          <ac:chgData name="Gwen Sibley" userId="c9dfa3a9-e026-4d68-bd5f-04158ab9aa23" providerId="ADAL" clId="{F84DFBA5-0D21-4A21-92CC-9FD8562991D6}" dt="2024-12-10T05:20:17.845" v="3437" actId="20577"/>
          <ac:spMkLst>
            <pc:docMk/>
            <pc:sldMk cId="2887124390" sldId="290"/>
            <ac:spMk id="2" creationId="{00000000-0000-0000-0000-000000000000}"/>
          </ac:spMkLst>
        </pc:spChg>
        <pc:spChg chg="mod">
          <ac:chgData name="Gwen Sibley" userId="c9dfa3a9-e026-4d68-bd5f-04158ab9aa23" providerId="ADAL" clId="{F84DFBA5-0D21-4A21-92CC-9FD8562991D6}" dt="2024-12-10T05:22:39.972" v="3828" actId="20577"/>
          <ac:spMkLst>
            <pc:docMk/>
            <pc:sldMk cId="2887124390" sldId="290"/>
            <ac:spMk id="3" creationId="{00000000-0000-0000-0000-000000000000}"/>
          </ac:spMkLst>
        </pc:spChg>
        <pc:spChg chg="mod">
          <ac:chgData name="Gwen Sibley" userId="c9dfa3a9-e026-4d68-bd5f-04158ab9aa23" providerId="ADAL" clId="{F84DFBA5-0D21-4A21-92CC-9FD8562991D6}" dt="2024-12-10T05:34:52.186" v="4020" actId="14100"/>
          <ac:spMkLst>
            <pc:docMk/>
            <pc:sldMk cId="2887124390" sldId="290"/>
            <ac:spMk id="4" creationId="{00000000-0000-0000-0000-000000000000}"/>
          </ac:spMkLst>
        </pc:spChg>
        <pc:spChg chg="del">
          <ac:chgData name="Gwen Sibley" userId="c9dfa3a9-e026-4d68-bd5f-04158ab9aa23" providerId="ADAL" clId="{F84DFBA5-0D21-4A21-92CC-9FD8562991D6}" dt="2024-12-10T05:23:14.622" v="3898" actId="478"/>
          <ac:spMkLst>
            <pc:docMk/>
            <pc:sldMk cId="2887124390" sldId="290"/>
            <ac:spMk id="5" creationId="{00000000-0000-0000-0000-000000000000}"/>
          </ac:spMkLst>
        </pc:spChg>
        <pc:spChg chg="del mod">
          <ac:chgData name="Gwen Sibley" userId="c9dfa3a9-e026-4d68-bd5f-04158ab9aa23" providerId="ADAL" clId="{F84DFBA5-0D21-4A21-92CC-9FD8562991D6}" dt="2024-12-10T05:32:25.289" v="3900" actId="931"/>
          <ac:spMkLst>
            <pc:docMk/>
            <pc:sldMk cId="2887124390" sldId="290"/>
            <ac:spMk id="6" creationId="{00000000-0000-0000-0000-000000000000}"/>
          </ac:spMkLst>
        </pc:spChg>
        <pc:spChg chg="add mod">
          <ac:chgData name="Gwen Sibley" userId="c9dfa3a9-e026-4d68-bd5f-04158ab9aa23" providerId="ADAL" clId="{F84DFBA5-0D21-4A21-92CC-9FD8562991D6}" dt="2024-12-10T05:33:36.442" v="3917" actId="1076"/>
          <ac:spMkLst>
            <pc:docMk/>
            <pc:sldMk cId="2887124390" sldId="290"/>
            <ac:spMk id="9" creationId="{98492B68-E3FB-4C94-9F24-F4707952B552}"/>
          </ac:spMkLst>
        </pc:spChg>
        <pc:picChg chg="add mod modCrop">
          <ac:chgData name="Gwen Sibley" userId="c9dfa3a9-e026-4d68-bd5f-04158ab9aa23" providerId="ADAL" clId="{F84DFBA5-0D21-4A21-92CC-9FD8562991D6}" dt="2024-12-10T05:33:30.552" v="3916" actId="14100"/>
          <ac:picMkLst>
            <pc:docMk/>
            <pc:sldMk cId="2887124390" sldId="290"/>
            <ac:picMk id="8" creationId="{5854B45E-9363-4F23-86D9-01D0BB692A4A}"/>
          </ac:picMkLst>
        </pc:picChg>
      </pc:sldChg>
      <pc:sldChg chg="addSp delSp modSp add mod ord">
        <pc:chgData name="Gwen Sibley" userId="c9dfa3a9-e026-4d68-bd5f-04158ab9aa23" providerId="ADAL" clId="{F84DFBA5-0D21-4A21-92CC-9FD8562991D6}" dt="2024-12-10T05:37:23.611" v="4152" actId="20577"/>
        <pc:sldMkLst>
          <pc:docMk/>
          <pc:sldMk cId="2373892831" sldId="291"/>
        </pc:sldMkLst>
        <pc:spChg chg="mod">
          <ac:chgData name="Gwen Sibley" userId="c9dfa3a9-e026-4d68-bd5f-04158ab9aa23" providerId="ADAL" clId="{F84DFBA5-0D21-4A21-92CC-9FD8562991D6}" dt="2024-12-10T05:35:53.650" v="4027" actId="20577"/>
          <ac:spMkLst>
            <pc:docMk/>
            <pc:sldMk cId="2373892831" sldId="291"/>
            <ac:spMk id="2" creationId="{00000000-0000-0000-0000-000000000000}"/>
          </ac:spMkLst>
        </pc:spChg>
        <pc:spChg chg="del mod">
          <ac:chgData name="Gwen Sibley" userId="c9dfa3a9-e026-4d68-bd5f-04158ab9aa23" providerId="ADAL" clId="{F84DFBA5-0D21-4A21-92CC-9FD8562991D6}" dt="2024-12-10T05:35:44.599" v="4022" actId="478"/>
          <ac:spMkLst>
            <pc:docMk/>
            <pc:sldMk cId="2373892831" sldId="291"/>
            <ac:spMk id="3" creationId="{00000000-0000-0000-0000-000000000000}"/>
          </ac:spMkLst>
        </pc:spChg>
        <pc:spChg chg="del">
          <ac:chgData name="Gwen Sibley" userId="c9dfa3a9-e026-4d68-bd5f-04158ab9aa23" providerId="ADAL" clId="{F84DFBA5-0D21-4A21-92CC-9FD8562991D6}" dt="2024-12-10T05:35:46.671" v="4023" actId="478"/>
          <ac:spMkLst>
            <pc:docMk/>
            <pc:sldMk cId="2373892831" sldId="291"/>
            <ac:spMk id="4" creationId="{00000000-0000-0000-0000-000000000000}"/>
          </ac:spMkLst>
        </pc:spChg>
        <pc:spChg chg="mod">
          <ac:chgData name="Gwen Sibley" userId="c9dfa3a9-e026-4d68-bd5f-04158ab9aa23" providerId="ADAL" clId="{F84DFBA5-0D21-4A21-92CC-9FD8562991D6}" dt="2024-12-10T05:37:23.611" v="4152" actId="20577"/>
          <ac:spMkLst>
            <pc:docMk/>
            <pc:sldMk cId="2373892831" sldId="291"/>
            <ac:spMk id="5" creationId="{00000000-0000-0000-0000-000000000000}"/>
          </ac:spMkLst>
        </pc:spChg>
        <pc:spChg chg="del mod">
          <ac:chgData name="Gwen Sibley" userId="c9dfa3a9-e026-4d68-bd5f-04158ab9aa23" providerId="ADAL" clId="{F84DFBA5-0D21-4A21-92CC-9FD8562991D6}" dt="2024-12-10T05:35:58.212" v="4029" actId="478"/>
          <ac:spMkLst>
            <pc:docMk/>
            <pc:sldMk cId="2373892831" sldId="291"/>
            <ac:spMk id="6" creationId="{00000000-0000-0000-0000-000000000000}"/>
          </ac:spMkLst>
        </pc:spChg>
        <pc:spChg chg="mod">
          <ac:chgData name="Gwen Sibley" userId="c9dfa3a9-e026-4d68-bd5f-04158ab9aa23" providerId="ADAL" clId="{F84DFBA5-0D21-4A21-92CC-9FD8562991D6}" dt="2024-12-10T05:36:08.871" v="4033" actId="1076"/>
          <ac:spMkLst>
            <pc:docMk/>
            <pc:sldMk cId="2373892831" sldId="291"/>
            <ac:spMk id="7" creationId="{8BF011AD-7AFC-4163-8A8D-34403B7A4BDC}"/>
          </ac:spMkLst>
        </pc:spChg>
        <pc:spChg chg="del">
          <ac:chgData name="Gwen Sibley" userId="c9dfa3a9-e026-4d68-bd5f-04158ab9aa23" providerId="ADAL" clId="{F84DFBA5-0D21-4A21-92CC-9FD8562991D6}" dt="2024-12-10T05:35:48.041" v="4024" actId="478"/>
          <ac:spMkLst>
            <pc:docMk/>
            <pc:sldMk cId="2373892831" sldId="291"/>
            <ac:spMk id="8" creationId="{3DDA80F1-FA75-4131-A321-E3219A675184}"/>
          </ac:spMkLst>
        </pc:spChg>
        <pc:spChg chg="add del mod">
          <ac:chgData name="Gwen Sibley" userId="c9dfa3a9-e026-4d68-bd5f-04158ab9aa23" providerId="ADAL" clId="{F84DFBA5-0D21-4A21-92CC-9FD8562991D6}" dt="2024-12-10T05:35:49.838" v="4025" actId="478"/>
          <ac:spMkLst>
            <pc:docMk/>
            <pc:sldMk cId="2373892831" sldId="291"/>
            <ac:spMk id="10" creationId="{DBF55B2E-F88B-4EFC-B446-1928CC41D670}"/>
          </ac:spMkLst>
        </pc:spChg>
        <pc:spChg chg="add del mod">
          <ac:chgData name="Gwen Sibley" userId="c9dfa3a9-e026-4d68-bd5f-04158ab9aa23" providerId="ADAL" clId="{F84DFBA5-0D21-4A21-92CC-9FD8562991D6}" dt="2024-12-10T05:35:51.117" v="4026" actId="478"/>
          <ac:spMkLst>
            <pc:docMk/>
            <pc:sldMk cId="2373892831" sldId="291"/>
            <ac:spMk id="12" creationId="{C8D9D874-288C-4447-AA7B-98FE41BCF0C8}"/>
          </ac:spMkLst>
        </pc:spChg>
      </pc:sldChg>
      <pc:sldChg chg="addSp delSp modSp add del mod ord">
        <pc:chgData name="Gwen Sibley" userId="c9dfa3a9-e026-4d68-bd5f-04158ab9aa23" providerId="ADAL" clId="{F84DFBA5-0D21-4A21-92CC-9FD8562991D6}" dt="2024-12-10T05:55:04.144" v="5172" actId="47"/>
        <pc:sldMkLst>
          <pc:docMk/>
          <pc:sldMk cId="1215341482" sldId="292"/>
        </pc:sldMkLst>
        <pc:spChg chg="mod">
          <ac:chgData name="Gwen Sibley" userId="c9dfa3a9-e026-4d68-bd5f-04158ab9aa23" providerId="ADAL" clId="{F84DFBA5-0D21-4A21-92CC-9FD8562991D6}" dt="2024-12-10T05:53:04.096" v="5146" actId="20577"/>
          <ac:spMkLst>
            <pc:docMk/>
            <pc:sldMk cId="1215341482" sldId="292"/>
            <ac:spMk id="2" creationId="{00000000-0000-0000-0000-000000000000}"/>
          </ac:spMkLst>
        </pc:spChg>
        <pc:spChg chg="del mod">
          <ac:chgData name="Gwen Sibley" userId="c9dfa3a9-e026-4d68-bd5f-04158ab9aa23" providerId="ADAL" clId="{F84DFBA5-0D21-4A21-92CC-9FD8562991D6}" dt="2024-12-10T05:50:28.497" v="4684" actId="478"/>
          <ac:spMkLst>
            <pc:docMk/>
            <pc:sldMk cId="1215341482" sldId="292"/>
            <ac:spMk id="3" creationId="{00000000-0000-0000-0000-000000000000}"/>
          </ac:spMkLst>
        </pc:spChg>
        <pc:spChg chg="del mod">
          <ac:chgData name="Gwen Sibley" userId="c9dfa3a9-e026-4d68-bd5f-04158ab9aa23" providerId="ADAL" clId="{F84DFBA5-0D21-4A21-92CC-9FD8562991D6}" dt="2024-12-10T05:50:24.558" v="4682" actId="478"/>
          <ac:spMkLst>
            <pc:docMk/>
            <pc:sldMk cId="1215341482" sldId="292"/>
            <ac:spMk id="4" creationId="{00000000-0000-0000-0000-000000000000}"/>
          </ac:spMkLst>
        </pc:spChg>
        <pc:spChg chg="mod">
          <ac:chgData name="Gwen Sibley" userId="c9dfa3a9-e026-4d68-bd5f-04158ab9aa23" providerId="ADAL" clId="{F84DFBA5-0D21-4A21-92CC-9FD8562991D6}" dt="2024-12-10T05:53:24.517" v="5153" actId="1076"/>
          <ac:spMkLst>
            <pc:docMk/>
            <pc:sldMk cId="1215341482" sldId="292"/>
            <ac:spMk id="5" creationId="{00000000-0000-0000-0000-000000000000}"/>
          </ac:spMkLst>
        </pc:spChg>
        <pc:spChg chg="mod">
          <ac:chgData name="Gwen Sibley" userId="c9dfa3a9-e026-4d68-bd5f-04158ab9aa23" providerId="ADAL" clId="{F84DFBA5-0D21-4A21-92CC-9FD8562991D6}" dt="2024-12-10T05:53:49.425" v="5162" actId="14100"/>
          <ac:spMkLst>
            <pc:docMk/>
            <pc:sldMk cId="1215341482" sldId="292"/>
            <ac:spMk id="6" creationId="{00000000-0000-0000-0000-000000000000}"/>
          </ac:spMkLst>
        </pc:spChg>
        <pc:spChg chg="add mod">
          <ac:chgData name="Gwen Sibley" userId="c9dfa3a9-e026-4d68-bd5f-04158ab9aa23" providerId="ADAL" clId="{F84DFBA5-0D21-4A21-92CC-9FD8562991D6}" dt="2024-12-10T05:40:08.909" v="4198"/>
          <ac:spMkLst>
            <pc:docMk/>
            <pc:sldMk cId="1215341482" sldId="292"/>
            <ac:spMk id="8" creationId="{8769F25F-8C03-4E19-8035-3D1119B1392C}"/>
          </ac:spMkLst>
        </pc:spChg>
        <pc:spChg chg="add mod">
          <ac:chgData name="Gwen Sibley" userId="c9dfa3a9-e026-4d68-bd5f-04158ab9aa23" providerId="ADAL" clId="{F84DFBA5-0D21-4A21-92CC-9FD8562991D6}" dt="2024-12-10T05:40:08.909" v="4198"/>
          <ac:spMkLst>
            <pc:docMk/>
            <pc:sldMk cId="1215341482" sldId="292"/>
            <ac:spMk id="9" creationId="{1E25A24C-1811-4422-B41E-0872B5BF81F2}"/>
          </ac:spMkLst>
        </pc:spChg>
        <pc:spChg chg="add del mod">
          <ac:chgData name="Gwen Sibley" userId="c9dfa3a9-e026-4d68-bd5f-04158ab9aa23" providerId="ADAL" clId="{F84DFBA5-0D21-4A21-92CC-9FD8562991D6}" dt="2024-12-10T05:50:26.484" v="4683" actId="478"/>
          <ac:spMkLst>
            <pc:docMk/>
            <pc:sldMk cId="1215341482" sldId="292"/>
            <ac:spMk id="11" creationId="{C880C918-FA56-40D4-B6D7-7872D2D9DB69}"/>
          </ac:spMkLst>
        </pc:spChg>
        <pc:spChg chg="add del mod">
          <ac:chgData name="Gwen Sibley" userId="c9dfa3a9-e026-4d68-bd5f-04158ab9aa23" providerId="ADAL" clId="{F84DFBA5-0D21-4A21-92CC-9FD8562991D6}" dt="2024-12-10T05:50:29.836" v="4685" actId="478"/>
          <ac:spMkLst>
            <pc:docMk/>
            <pc:sldMk cId="1215341482" sldId="292"/>
            <ac:spMk id="13" creationId="{83A5B05A-1825-4260-862B-31520E2F532B}"/>
          </ac:spMkLst>
        </pc:spChg>
        <pc:spChg chg="add mod">
          <ac:chgData name="Gwen Sibley" userId="c9dfa3a9-e026-4d68-bd5f-04158ab9aa23" providerId="ADAL" clId="{F84DFBA5-0D21-4A21-92CC-9FD8562991D6}" dt="2024-12-10T05:53:39.365" v="5159" actId="1076"/>
          <ac:spMkLst>
            <pc:docMk/>
            <pc:sldMk cId="1215341482" sldId="292"/>
            <ac:spMk id="15" creationId="{9962D197-D881-43B5-8E3D-C4B45B6F29BA}"/>
          </ac:spMkLst>
        </pc:spChg>
        <pc:spChg chg="add mod">
          <ac:chgData name="Gwen Sibley" userId="c9dfa3a9-e026-4d68-bd5f-04158ab9aa23" providerId="ADAL" clId="{F84DFBA5-0D21-4A21-92CC-9FD8562991D6}" dt="2024-12-10T05:54:52.816" v="5169" actId="1076"/>
          <ac:spMkLst>
            <pc:docMk/>
            <pc:sldMk cId="1215341482" sldId="292"/>
            <ac:spMk id="18" creationId="{6F15535C-49FF-42C9-AAEB-B7C86174AC57}"/>
          </ac:spMkLst>
        </pc:spChg>
        <pc:grpChg chg="add mod">
          <ac:chgData name="Gwen Sibley" userId="c9dfa3a9-e026-4d68-bd5f-04158ab9aa23" providerId="ADAL" clId="{F84DFBA5-0D21-4A21-92CC-9FD8562991D6}" dt="2024-12-10T05:40:08.909" v="4198"/>
          <ac:grpSpMkLst>
            <pc:docMk/>
            <pc:sldMk cId="1215341482" sldId="292"/>
            <ac:grpSpMk id="7" creationId="{A7C665F1-BC97-4412-ABEA-42667C9499D7}"/>
          </ac:grpSpMkLst>
        </pc:grpChg>
        <pc:picChg chg="add mod">
          <ac:chgData name="Gwen Sibley" userId="c9dfa3a9-e026-4d68-bd5f-04158ab9aa23" providerId="ADAL" clId="{F84DFBA5-0D21-4A21-92CC-9FD8562991D6}" dt="2024-12-10T05:54:48.209" v="5168" actId="1076"/>
          <ac:picMkLst>
            <pc:docMk/>
            <pc:sldMk cId="1215341482" sldId="292"/>
            <ac:picMk id="17" creationId="{C7791B06-3133-4CA1-9483-7E2D54E9DD5A}"/>
          </ac:picMkLst>
        </pc:picChg>
      </pc:sldChg>
      <pc:sldChg chg="addSp delSp modSp add mod">
        <pc:chgData name="Gwen Sibley" userId="c9dfa3a9-e026-4d68-bd5f-04158ab9aa23" providerId="ADAL" clId="{F84DFBA5-0D21-4A21-92CC-9FD8562991D6}" dt="2024-12-10T05:59:12.035" v="5566" actId="1076"/>
        <pc:sldMkLst>
          <pc:docMk/>
          <pc:sldMk cId="4156174022" sldId="293"/>
        </pc:sldMkLst>
        <pc:spChg chg="mod">
          <ac:chgData name="Gwen Sibley" userId="c9dfa3a9-e026-4d68-bd5f-04158ab9aa23" providerId="ADAL" clId="{F84DFBA5-0D21-4A21-92CC-9FD8562991D6}" dt="2024-12-10T05:56:28.255" v="5349" actId="20577"/>
          <ac:spMkLst>
            <pc:docMk/>
            <pc:sldMk cId="4156174022" sldId="293"/>
            <ac:spMk id="2" creationId="{00000000-0000-0000-0000-000000000000}"/>
          </ac:spMkLst>
        </pc:spChg>
        <pc:spChg chg="add del mod">
          <ac:chgData name="Gwen Sibley" userId="c9dfa3a9-e026-4d68-bd5f-04158ab9aa23" providerId="ADAL" clId="{F84DFBA5-0D21-4A21-92CC-9FD8562991D6}" dt="2024-12-10T05:56:34.384" v="5351" actId="478"/>
          <ac:spMkLst>
            <pc:docMk/>
            <pc:sldMk cId="4156174022" sldId="293"/>
            <ac:spMk id="4" creationId="{CA821939-0790-4E63-BFD5-A617948B5CB4}"/>
          </ac:spMkLst>
        </pc:spChg>
        <pc:spChg chg="mod">
          <ac:chgData name="Gwen Sibley" userId="c9dfa3a9-e026-4d68-bd5f-04158ab9aa23" providerId="ADAL" clId="{F84DFBA5-0D21-4A21-92CC-9FD8562991D6}" dt="2024-12-10T05:56:41.854" v="5353" actId="1076"/>
          <ac:spMkLst>
            <pc:docMk/>
            <pc:sldMk cId="4156174022" sldId="293"/>
            <ac:spMk id="5" creationId="{00000000-0000-0000-0000-000000000000}"/>
          </ac:spMkLst>
        </pc:spChg>
        <pc:spChg chg="del">
          <ac:chgData name="Gwen Sibley" userId="c9dfa3a9-e026-4d68-bd5f-04158ab9aa23" providerId="ADAL" clId="{F84DFBA5-0D21-4A21-92CC-9FD8562991D6}" dt="2024-12-10T05:56:32.081" v="5350" actId="478"/>
          <ac:spMkLst>
            <pc:docMk/>
            <pc:sldMk cId="4156174022" sldId="293"/>
            <ac:spMk id="6" creationId="{00000000-0000-0000-0000-000000000000}"/>
          </ac:spMkLst>
        </pc:spChg>
        <pc:spChg chg="add mod">
          <ac:chgData name="Gwen Sibley" userId="c9dfa3a9-e026-4d68-bd5f-04158ab9aa23" providerId="ADAL" clId="{F84DFBA5-0D21-4A21-92CC-9FD8562991D6}" dt="2024-12-10T05:57:55.347" v="5559" actId="20577"/>
          <ac:spMkLst>
            <pc:docMk/>
            <pc:sldMk cId="4156174022" sldId="293"/>
            <ac:spMk id="10" creationId="{AE9DD217-36B2-4E7D-A091-EADA0C9882FE}"/>
          </ac:spMkLst>
        </pc:spChg>
        <pc:spChg chg="del">
          <ac:chgData name="Gwen Sibley" userId="c9dfa3a9-e026-4d68-bd5f-04158ab9aa23" providerId="ADAL" clId="{F84DFBA5-0D21-4A21-92CC-9FD8562991D6}" dt="2024-12-10T05:55:40.750" v="5220" actId="478"/>
          <ac:spMkLst>
            <pc:docMk/>
            <pc:sldMk cId="4156174022" sldId="293"/>
            <ac:spMk id="15" creationId="{9962D197-D881-43B5-8E3D-C4B45B6F29BA}"/>
          </ac:spMkLst>
        </pc:spChg>
        <pc:spChg chg="del">
          <ac:chgData name="Gwen Sibley" userId="c9dfa3a9-e026-4d68-bd5f-04158ab9aa23" providerId="ADAL" clId="{F84DFBA5-0D21-4A21-92CC-9FD8562991D6}" dt="2024-12-10T05:55:38.890" v="5219" actId="478"/>
          <ac:spMkLst>
            <pc:docMk/>
            <pc:sldMk cId="4156174022" sldId="293"/>
            <ac:spMk id="18" creationId="{6F15535C-49FF-42C9-AAEB-B7C86174AC57}"/>
          </ac:spMkLst>
        </pc:spChg>
        <pc:picChg chg="del">
          <ac:chgData name="Gwen Sibley" userId="c9dfa3a9-e026-4d68-bd5f-04158ab9aa23" providerId="ADAL" clId="{F84DFBA5-0D21-4A21-92CC-9FD8562991D6}" dt="2024-12-10T05:55:38.890" v="5219" actId="478"/>
          <ac:picMkLst>
            <pc:docMk/>
            <pc:sldMk cId="4156174022" sldId="293"/>
            <ac:picMk id="17" creationId="{C7791B06-3133-4CA1-9483-7E2D54E9DD5A}"/>
          </ac:picMkLst>
        </pc:picChg>
        <pc:picChg chg="add mod">
          <ac:chgData name="Gwen Sibley" userId="c9dfa3a9-e026-4d68-bd5f-04158ab9aa23" providerId="ADAL" clId="{F84DFBA5-0D21-4A21-92CC-9FD8562991D6}" dt="2024-12-10T05:59:12.035" v="5566" actId="1076"/>
          <ac:picMkLst>
            <pc:docMk/>
            <pc:sldMk cId="4156174022" sldId="293"/>
            <ac:picMk id="1026" creationId="{3E589DC7-015C-4B65-951E-5CF60B3189B1}"/>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119837-5B71-4D44-BB01-DB0B084933C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477D14C5-CED9-4CFC-B338-DFB0C8090B9F}">
      <dgm:prSet phldrT="[Text]"/>
      <dgm:spPr/>
      <dgm:t>
        <a:bodyPr/>
        <a:lstStyle/>
        <a:p>
          <a:r>
            <a:rPr lang="en-US" dirty="0"/>
            <a:t>Terms of Service</a:t>
          </a:r>
        </a:p>
      </dgm:t>
    </dgm:pt>
    <dgm:pt modelId="{92DFCBC7-BC14-4697-8ECD-BF0D5B1EDA3B}" type="parTrans" cxnId="{7D461F02-AB37-447A-AC6B-D31C4D2EC6A9}">
      <dgm:prSet/>
      <dgm:spPr/>
      <dgm:t>
        <a:bodyPr/>
        <a:lstStyle/>
        <a:p>
          <a:endParaRPr lang="en-US"/>
        </a:p>
      </dgm:t>
    </dgm:pt>
    <dgm:pt modelId="{87E3C0DB-7BEE-424E-8E11-B838D238D595}" type="sibTrans" cxnId="{7D461F02-AB37-447A-AC6B-D31C4D2EC6A9}">
      <dgm:prSet/>
      <dgm:spPr/>
      <dgm:t>
        <a:bodyPr/>
        <a:lstStyle/>
        <a:p>
          <a:endParaRPr lang="en-US"/>
        </a:p>
      </dgm:t>
    </dgm:pt>
    <dgm:pt modelId="{3C67E77D-62FA-499D-B5E6-E79A091C5267}">
      <dgm:prSet phldrT="[Text]"/>
      <dgm:spPr/>
      <dgm:t>
        <a:bodyPr/>
        <a:lstStyle/>
        <a:p>
          <a:r>
            <a:rPr lang="en-US" dirty="0"/>
            <a:t>Privacy and Data Collection</a:t>
          </a:r>
        </a:p>
      </dgm:t>
    </dgm:pt>
    <dgm:pt modelId="{5337D229-E330-4525-B0FA-14EC5A80604A}" type="parTrans" cxnId="{32AA6160-4426-4C4D-93AE-E2F474E37AD9}">
      <dgm:prSet/>
      <dgm:spPr/>
      <dgm:t>
        <a:bodyPr/>
        <a:lstStyle/>
        <a:p>
          <a:endParaRPr lang="en-US"/>
        </a:p>
      </dgm:t>
    </dgm:pt>
    <dgm:pt modelId="{C056AC5D-B04E-4376-A1CB-3EAB7BE5AF5B}" type="sibTrans" cxnId="{32AA6160-4426-4C4D-93AE-E2F474E37AD9}">
      <dgm:prSet/>
      <dgm:spPr/>
      <dgm:t>
        <a:bodyPr/>
        <a:lstStyle/>
        <a:p>
          <a:endParaRPr lang="en-US"/>
        </a:p>
      </dgm:t>
    </dgm:pt>
    <dgm:pt modelId="{CC6B7442-0B72-4EF2-9F13-1325B51AFF9F}">
      <dgm:prSet phldrT="[Text]"/>
      <dgm:spPr/>
      <dgm:t>
        <a:bodyPr/>
        <a:lstStyle/>
        <a:p>
          <a:r>
            <a:rPr lang="en-US" dirty="0"/>
            <a:t>Statements of Disclosure</a:t>
          </a:r>
        </a:p>
      </dgm:t>
    </dgm:pt>
    <dgm:pt modelId="{E3D139E0-5DC2-4F8E-9F8F-B3F0EBCD4689}" type="parTrans" cxnId="{102D6D4D-90C9-40F4-A001-35DCC329B127}">
      <dgm:prSet/>
      <dgm:spPr/>
      <dgm:t>
        <a:bodyPr/>
        <a:lstStyle/>
        <a:p>
          <a:endParaRPr lang="en-US"/>
        </a:p>
      </dgm:t>
    </dgm:pt>
    <dgm:pt modelId="{FF80E1BA-0D6F-4EE8-9640-892A5897DBCD}" type="sibTrans" cxnId="{102D6D4D-90C9-40F4-A001-35DCC329B127}">
      <dgm:prSet/>
      <dgm:spPr/>
      <dgm:t>
        <a:bodyPr/>
        <a:lstStyle/>
        <a:p>
          <a:endParaRPr lang="en-US"/>
        </a:p>
      </dgm:t>
    </dgm:pt>
    <dgm:pt modelId="{ED5DCCC5-BCA8-4491-AA37-BAF153ECA184}" type="pres">
      <dgm:prSet presAssocID="{90119837-5B71-4D44-BB01-DB0B084933C8}" presName="linear" presStyleCnt="0">
        <dgm:presLayoutVars>
          <dgm:animLvl val="lvl"/>
          <dgm:resizeHandles val="exact"/>
        </dgm:presLayoutVars>
      </dgm:prSet>
      <dgm:spPr/>
    </dgm:pt>
    <dgm:pt modelId="{A9DD881E-A532-414B-870C-8ADE2076F78C}" type="pres">
      <dgm:prSet presAssocID="{477D14C5-CED9-4CFC-B338-DFB0C8090B9F}" presName="parentText" presStyleLbl="node1" presStyleIdx="0" presStyleCnt="3">
        <dgm:presLayoutVars>
          <dgm:chMax val="0"/>
          <dgm:bulletEnabled val="1"/>
        </dgm:presLayoutVars>
      </dgm:prSet>
      <dgm:spPr/>
    </dgm:pt>
    <dgm:pt modelId="{C6BBAEC5-9965-4DBC-A82C-1E37233E3E05}" type="pres">
      <dgm:prSet presAssocID="{87E3C0DB-7BEE-424E-8E11-B838D238D595}" presName="spacer" presStyleCnt="0"/>
      <dgm:spPr/>
    </dgm:pt>
    <dgm:pt modelId="{81203336-F3DE-4B3A-BCF4-0F68C23AC2BB}" type="pres">
      <dgm:prSet presAssocID="{3C67E77D-62FA-499D-B5E6-E79A091C5267}" presName="parentText" presStyleLbl="node1" presStyleIdx="1" presStyleCnt="3">
        <dgm:presLayoutVars>
          <dgm:chMax val="0"/>
          <dgm:bulletEnabled val="1"/>
        </dgm:presLayoutVars>
      </dgm:prSet>
      <dgm:spPr/>
    </dgm:pt>
    <dgm:pt modelId="{A32A0585-A555-4007-8A38-8D68CD71CB64}" type="pres">
      <dgm:prSet presAssocID="{C056AC5D-B04E-4376-A1CB-3EAB7BE5AF5B}" presName="spacer" presStyleCnt="0"/>
      <dgm:spPr/>
    </dgm:pt>
    <dgm:pt modelId="{D64CB5D5-837D-47FC-9E42-A26D800BC695}" type="pres">
      <dgm:prSet presAssocID="{CC6B7442-0B72-4EF2-9F13-1325B51AFF9F}" presName="parentText" presStyleLbl="node1" presStyleIdx="2" presStyleCnt="3">
        <dgm:presLayoutVars>
          <dgm:chMax val="0"/>
          <dgm:bulletEnabled val="1"/>
        </dgm:presLayoutVars>
      </dgm:prSet>
      <dgm:spPr/>
    </dgm:pt>
  </dgm:ptLst>
  <dgm:cxnLst>
    <dgm:cxn modelId="{7D461F02-AB37-447A-AC6B-D31C4D2EC6A9}" srcId="{90119837-5B71-4D44-BB01-DB0B084933C8}" destId="{477D14C5-CED9-4CFC-B338-DFB0C8090B9F}" srcOrd="0" destOrd="0" parTransId="{92DFCBC7-BC14-4697-8ECD-BF0D5B1EDA3B}" sibTransId="{87E3C0DB-7BEE-424E-8E11-B838D238D595}"/>
    <dgm:cxn modelId="{AB09493F-37CB-481D-BE1C-7A521AC3963B}" type="presOf" srcId="{477D14C5-CED9-4CFC-B338-DFB0C8090B9F}" destId="{A9DD881E-A532-414B-870C-8ADE2076F78C}" srcOrd="0" destOrd="0" presId="urn:microsoft.com/office/officeart/2005/8/layout/vList2"/>
    <dgm:cxn modelId="{32AA6160-4426-4C4D-93AE-E2F474E37AD9}" srcId="{90119837-5B71-4D44-BB01-DB0B084933C8}" destId="{3C67E77D-62FA-499D-B5E6-E79A091C5267}" srcOrd="1" destOrd="0" parTransId="{5337D229-E330-4525-B0FA-14EC5A80604A}" sibTransId="{C056AC5D-B04E-4376-A1CB-3EAB7BE5AF5B}"/>
    <dgm:cxn modelId="{102D6D4D-90C9-40F4-A001-35DCC329B127}" srcId="{90119837-5B71-4D44-BB01-DB0B084933C8}" destId="{CC6B7442-0B72-4EF2-9F13-1325B51AFF9F}" srcOrd="2" destOrd="0" parTransId="{E3D139E0-5DC2-4F8E-9F8F-B3F0EBCD4689}" sibTransId="{FF80E1BA-0D6F-4EE8-9640-892A5897DBCD}"/>
    <dgm:cxn modelId="{E2EE33AC-3CDB-41AB-99D0-EE89822B0377}" type="presOf" srcId="{90119837-5B71-4D44-BB01-DB0B084933C8}" destId="{ED5DCCC5-BCA8-4491-AA37-BAF153ECA184}" srcOrd="0" destOrd="0" presId="urn:microsoft.com/office/officeart/2005/8/layout/vList2"/>
    <dgm:cxn modelId="{DC6E05B4-83E9-4C3F-9822-9E1D41C41D9E}" type="presOf" srcId="{CC6B7442-0B72-4EF2-9F13-1325B51AFF9F}" destId="{D64CB5D5-837D-47FC-9E42-A26D800BC695}" srcOrd="0" destOrd="0" presId="urn:microsoft.com/office/officeart/2005/8/layout/vList2"/>
    <dgm:cxn modelId="{80D369CF-62F1-4541-AEE2-AB29E5A204FB}" type="presOf" srcId="{3C67E77D-62FA-499D-B5E6-E79A091C5267}" destId="{81203336-F3DE-4B3A-BCF4-0F68C23AC2BB}" srcOrd="0" destOrd="0" presId="urn:microsoft.com/office/officeart/2005/8/layout/vList2"/>
    <dgm:cxn modelId="{8ED8745E-70AE-4940-BBB9-FB6376BDA0D9}" type="presParOf" srcId="{ED5DCCC5-BCA8-4491-AA37-BAF153ECA184}" destId="{A9DD881E-A532-414B-870C-8ADE2076F78C}" srcOrd="0" destOrd="0" presId="urn:microsoft.com/office/officeart/2005/8/layout/vList2"/>
    <dgm:cxn modelId="{3E3BA325-6506-4566-B062-073911C8E579}" type="presParOf" srcId="{ED5DCCC5-BCA8-4491-AA37-BAF153ECA184}" destId="{C6BBAEC5-9965-4DBC-A82C-1E37233E3E05}" srcOrd="1" destOrd="0" presId="urn:microsoft.com/office/officeart/2005/8/layout/vList2"/>
    <dgm:cxn modelId="{9126909B-F016-45D1-8092-6C3135AB4C8A}" type="presParOf" srcId="{ED5DCCC5-BCA8-4491-AA37-BAF153ECA184}" destId="{81203336-F3DE-4B3A-BCF4-0F68C23AC2BB}" srcOrd="2" destOrd="0" presId="urn:microsoft.com/office/officeart/2005/8/layout/vList2"/>
    <dgm:cxn modelId="{1769B08A-0B1F-4CFC-93A7-6C782D65AA82}" type="presParOf" srcId="{ED5DCCC5-BCA8-4491-AA37-BAF153ECA184}" destId="{A32A0585-A555-4007-8A38-8D68CD71CB64}" srcOrd="3" destOrd="0" presId="urn:microsoft.com/office/officeart/2005/8/layout/vList2"/>
    <dgm:cxn modelId="{4902803D-CBF9-4D0B-9ABD-A3F2B1110870}" type="presParOf" srcId="{ED5DCCC5-BCA8-4491-AA37-BAF153ECA184}" destId="{D64CB5D5-837D-47FC-9E42-A26D800BC69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D881E-A532-414B-870C-8ADE2076F78C}">
      <dsp:nvSpPr>
        <dsp:cNvPr id="0" name=""/>
        <dsp:cNvSpPr/>
      </dsp:nvSpPr>
      <dsp:spPr>
        <a:xfrm>
          <a:off x="0" y="9697"/>
          <a:ext cx="4419600" cy="135065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Terms of Service</a:t>
          </a:r>
        </a:p>
      </dsp:txBody>
      <dsp:txXfrm>
        <a:off x="65934" y="75631"/>
        <a:ext cx="4287732" cy="1218787"/>
      </dsp:txXfrm>
    </dsp:sp>
    <dsp:sp modelId="{81203336-F3DE-4B3A-BCF4-0F68C23AC2BB}">
      <dsp:nvSpPr>
        <dsp:cNvPr id="0" name=""/>
        <dsp:cNvSpPr/>
      </dsp:nvSpPr>
      <dsp:spPr>
        <a:xfrm>
          <a:off x="0" y="1458272"/>
          <a:ext cx="4419600" cy="135065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Privacy and Data Collection</a:t>
          </a:r>
        </a:p>
      </dsp:txBody>
      <dsp:txXfrm>
        <a:off x="65934" y="1524206"/>
        <a:ext cx="4287732" cy="1218787"/>
      </dsp:txXfrm>
    </dsp:sp>
    <dsp:sp modelId="{D64CB5D5-837D-47FC-9E42-A26D800BC695}">
      <dsp:nvSpPr>
        <dsp:cNvPr id="0" name=""/>
        <dsp:cNvSpPr/>
      </dsp:nvSpPr>
      <dsp:spPr>
        <a:xfrm>
          <a:off x="0" y="2906847"/>
          <a:ext cx="4419600" cy="1350655"/>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Statements of Disclosure</a:t>
          </a:r>
        </a:p>
      </dsp:txBody>
      <dsp:txXfrm>
        <a:off x="65934" y="2972781"/>
        <a:ext cx="4287732" cy="121878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3/28/2025</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3/28/2025</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Copyright (17 U.S. Code Chapter 1) requires specific ingredients to qualify under the law. Because of the Berne Convention (See WIPO in references) copyright is now available as an instant mix in the United States.</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This mix includes: </a:t>
            </a:r>
          </a:p>
          <a:p>
            <a:pPr marL="342900" marR="0" lvl="0" indent="-342900">
              <a:lnSpc>
                <a:spcPct val="20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Creativity;</a:t>
            </a:r>
          </a:p>
          <a:p>
            <a:pPr marL="342900" marR="0" lvl="0" indent="-342900">
              <a:lnSpc>
                <a:spcPct val="20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Originality; </a:t>
            </a:r>
          </a:p>
          <a:p>
            <a:pPr marL="342900" marR="0" lvl="0" indent="-342900">
              <a:lnSpc>
                <a:spcPct val="20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Fixation in a Tangible format;</a:t>
            </a:r>
          </a:p>
          <a:p>
            <a:pPr marL="342900" marR="0" lvl="0" indent="-342900">
              <a:lnSpc>
                <a:spcPct val="200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be Human Made (Naruto vs Slater Court Case).</a:t>
            </a:r>
          </a:p>
          <a:p>
            <a:endParaRPr lang="en-US" dirty="0"/>
          </a:p>
          <a:p>
            <a:r>
              <a:rPr lang="en-US" sz="1200" dirty="0">
                <a:effectLst/>
                <a:latin typeface="Calibri" panose="020F0502020204030204" pitchFamily="34" charset="0"/>
                <a:ea typeface="Calibri" panose="020F0502020204030204" pitchFamily="34" charset="0"/>
                <a:cs typeface="Times New Roman" panose="02020603050405020304" pitchFamily="18" charset="0"/>
              </a:rPr>
              <a:t>Making traditional copyright is not complex; simply mix the above ingredients. When qualified ingredients are mixed, copyright is granted automatically!</a:t>
            </a:r>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a:t>
            </a:fld>
            <a:endParaRPr lang="en-US"/>
          </a:p>
        </p:txBody>
      </p:sp>
    </p:spTree>
    <p:extLst>
      <p:ext uri="{BB962C8B-B14F-4D97-AF65-F5344CB8AC3E}">
        <p14:creationId xmlns:p14="http://schemas.microsoft.com/office/powerpoint/2010/main" val="3403716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License agreements can be simple, as demonstrated in open access creative commons licensing (Creative Commons, 2023). But licenses can quickly become complex when a work is distributed broadly. It is important that anyone using a work with licensing review all licensing agreements before agreeing to distribute or use that work.  </a:t>
            </a:r>
          </a:p>
          <a:p>
            <a:r>
              <a:rPr lang="en-US" dirty="0"/>
              <a:t> </a:t>
            </a:r>
          </a:p>
        </p:txBody>
      </p:sp>
      <p:sp>
        <p:nvSpPr>
          <p:cNvPr id="4" name="Slide Number Placeholder 3"/>
          <p:cNvSpPr>
            <a:spLocks noGrp="1"/>
          </p:cNvSpPr>
          <p:nvPr>
            <p:ph type="sldNum" sz="quarter" idx="5"/>
          </p:nvPr>
        </p:nvSpPr>
        <p:spPr/>
        <p:txBody>
          <a:bodyPr/>
          <a:lstStyle/>
          <a:p>
            <a:fld id="{01F2A70B-78F2-4DCF-B53B-C990D2FAFB8A}" type="slidenum">
              <a:rPr lang="en-US" smtClean="0"/>
              <a:t>12</a:t>
            </a:fld>
            <a:endParaRPr lang="en-US"/>
          </a:p>
        </p:txBody>
      </p:sp>
    </p:spTree>
    <p:extLst>
      <p:ext uri="{BB962C8B-B14F-4D97-AF65-F5344CB8AC3E}">
        <p14:creationId xmlns:p14="http://schemas.microsoft.com/office/powerpoint/2010/main" val="963093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This part of the lesson will require information-gathering from students. Students may provide examples of entertainment services they use, such as apps for music or videos. They have most likely seen pop-ups detailing “cookies” that their favorite entertainment collects. </a:t>
            </a:r>
          </a:p>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Accepting these “cookies” results in varying amounts of data collection, agreements to rights granted, and acceptance of privacy loss. Even as they are presented as pleasant, they are license agreements through and through. </a:t>
            </a:r>
          </a:p>
          <a:p>
            <a:r>
              <a:rPr lang="en-US" sz="1800" i="1" dirty="0">
                <a:effectLst/>
                <a:latin typeface="Calibri" panose="020F0502020204030204" pitchFamily="34" charset="0"/>
                <a:ea typeface="Calibri" panose="020F0502020204030204" pitchFamily="34" charset="0"/>
                <a:cs typeface="Times New Roman" panose="02020603050405020304" pitchFamily="18" charset="0"/>
              </a:rPr>
              <a:t>Terms and Conditions Apply</a:t>
            </a:r>
            <a:r>
              <a:rPr lang="en-US" sz="1800" dirty="0">
                <a:effectLst/>
                <a:latin typeface="Calibri" panose="020F0502020204030204" pitchFamily="34" charset="0"/>
                <a:ea typeface="Calibri" panose="020F0502020204030204" pitchFamily="34" charset="0"/>
                <a:cs typeface="Times New Roman" panose="02020603050405020304" pitchFamily="18" charset="0"/>
              </a:rPr>
              <a:t> was created by @WKLondon, @Jonplackett, @AlexBellos and @iam_adam.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game provides an entertaining way for a group of students to engage with cookies in ways which are meant to confuse them. If personal computers are available, have students run through this game themselves. Otherwise having one student model the game to the class is satisfactory.</a:t>
            </a:r>
          </a:p>
        </p:txBody>
      </p:sp>
      <p:sp>
        <p:nvSpPr>
          <p:cNvPr id="4" name="Slide Number Placeholder 3"/>
          <p:cNvSpPr>
            <a:spLocks noGrp="1"/>
          </p:cNvSpPr>
          <p:nvPr>
            <p:ph type="sldNum" sz="quarter" idx="5"/>
          </p:nvPr>
        </p:nvSpPr>
        <p:spPr/>
        <p:txBody>
          <a:bodyPr/>
          <a:lstStyle/>
          <a:p>
            <a:fld id="{01F2A70B-78F2-4DCF-B53B-C990D2FAFB8A}" type="slidenum">
              <a:rPr lang="en-US" smtClean="0"/>
              <a:t>13</a:t>
            </a:fld>
            <a:endParaRPr lang="en-US"/>
          </a:p>
        </p:txBody>
      </p:sp>
    </p:spTree>
    <p:extLst>
      <p:ext uri="{BB962C8B-B14F-4D97-AF65-F5344CB8AC3E}">
        <p14:creationId xmlns:p14="http://schemas.microsoft.com/office/powerpoint/2010/main" val="2693659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Historically, the conventional method of distributing copyright is through authors publishing their works. They may choose to either use the skills of a traditional publisher or self-publish their works by posting online. Unpublished works have different copyright rules, so it is important to distinguish whether a work has been published in federally recognized formats or has been unpublished. </a:t>
            </a:r>
          </a:p>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Conventional publishers offer the benefit of joining an organization that will bear the burden of licensing, cost of marketing, and risk of copyright infringement instead of the original creator. Usually, the price of this arrangement is the transfer of copyright from the creator to the publishing company. This is typically agreed upon in a written contract between parties involved. </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14</a:t>
            </a:fld>
            <a:endParaRPr lang="en-US"/>
          </a:p>
        </p:txBody>
      </p:sp>
    </p:spTree>
    <p:extLst>
      <p:ext uri="{BB962C8B-B14F-4D97-AF65-F5344CB8AC3E}">
        <p14:creationId xmlns:p14="http://schemas.microsoft.com/office/powerpoint/2010/main" val="4110895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U.S. law specifies uses outside of standard copyright law, known as “exemptions.” Exemptions allow for use of a work without permission of the creator. These exemptions are dictated specifically under the law in sections 107-122 (Cornell Law School, 2024).</a:t>
            </a:r>
          </a:p>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most widely used exemption (and best to talk about in this lesson) is known as Section 107 “Fair Use.” Fair use is often confusing to employ, as the process is not easy for beginners. In its most basic form, Fair use addresses four factors for a work to be used without permission.</a:t>
            </a:r>
          </a:p>
          <a:p>
            <a:pPr marL="0" marR="0" lvl="0" indent="0" algn="l" defTabSz="914400" rtl="0" eaLnBrk="1" fontAlgn="auto" latinLnBrk="0" hangingPunct="1">
              <a:lnSpc>
                <a:spcPct val="200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Fair use is an exception that is determined on a case-by-case basis. This means that whether a use is “fair” can only be decided in a court of law, and up until the point judge makes a decision in court, any fair use analysis is nebulous. It is best addressed by a lawyer if librarians or students have questions about whether a use is fair.  </a:t>
            </a: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16</a:t>
            </a:fld>
            <a:endParaRPr lang="en-US"/>
          </a:p>
        </p:txBody>
      </p:sp>
    </p:spTree>
    <p:extLst>
      <p:ext uri="{BB962C8B-B14F-4D97-AF65-F5344CB8AC3E}">
        <p14:creationId xmlns:p14="http://schemas.microsoft.com/office/powerpoint/2010/main" val="2575217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17</a:t>
            </a:fld>
            <a:endParaRPr lang="en-US"/>
          </a:p>
        </p:txBody>
      </p:sp>
    </p:spTree>
    <p:extLst>
      <p:ext uri="{BB962C8B-B14F-4D97-AF65-F5344CB8AC3E}">
        <p14:creationId xmlns:p14="http://schemas.microsoft.com/office/powerpoint/2010/main" val="1523506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AI tools have the ability to consume multitudes of works, document them into datasets, process them into neural network algorithms, and output new works that at first glance appear to have copyright protection.</a:t>
            </a:r>
          </a:p>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“intelligent” part of artificial intelligence is based in algorithms. In an oversimplified sense, algorithms are extensive rules and instructions that when queried, solve specific problems. Generative AI oversimplified are multiples of algorithms that source through pre-made datasets in special ways when asked special questions. </a:t>
            </a: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200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However, much like a hypothesis for a paper, the rules created for generative AI tools have to be tested and revised to solve problems. If the problems become harder to solve, then the tool must have larger datasets to solve larger problems. It is then desire and need of creators of generative AI tools to have access to larger and more extensive datasets so that their tools remain relevant. </a:t>
            </a: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18</a:t>
            </a:fld>
            <a:endParaRPr lang="en-US"/>
          </a:p>
        </p:txBody>
      </p:sp>
    </p:spTree>
    <p:extLst>
      <p:ext uri="{BB962C8B-B14F-4D97-AF65-F5344CB8AC3E}">
        <p14:creationId xmlns:p14="http://schemas.microsoft.com/office/powerpoint/2010/main" val="378185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19</a:t>
            </a:fld>
            <a:endParaRPr lang="en-US"/>
          </a:p>
        </p:txBody>
      </p:sp>
    </p:spTree>
    <p:extLst>
      <p:ext uri="{BB962C8B-B14F-4D97-AF65-F5344CB8AC3E}">
        <p14:creationId xmlns:p14="http://schemas.microsoft.com/office/powerpoint/2010/main" val="1296389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generative AI tools, intellectual property rights can be considered “half-baked.” Since generative AI “creates” only with human data and input, protection cannot be awarded, as the “creator” is not human (Naruto v. Slater).  The algorithm behind a tool’s interface may find protection in other parts of intellectual property, such as patent law. But what the tool’s algorithm outputs receives no protections.</a:t>
            </a:r>
          </a:p>
          <a:p>
            <a:pPr marL="0" marR="0">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(Naruto vs Slater) This case is based on a monkey (Naruto) taking a selfie with a camera. It was decided that the monkey could not hold copyright in the photo because he is not human, setting the precedent that only humans can receive copyright protection. </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21</a:t>
            </a:fld>
            <a:endParaRPr lang="en-US"/>
          </a:p>
        </p:txBody>
      </p:sp>
    </p:spTree>
    <p:extLst>
      <p:ext uri="{BB962C8B-B14F-4D97-AF65-F5344CB8AC3E}">
        <p14:creationId xmlns:p14="http://schemas.microsoft.com/office/powerpoint/2010/main" val="2055872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But what if a human makes an AI? Would generative content be copyrightable then?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Through a decisive case study brought by Stephen Thaler (2023), it was decided by the U.S. copyright office that the creator of a generative AI algorithm could not receive protection for the works that AI algorithm generated. This case study originated when Thaler designed an AI system himself, called the “Creativity Machine” and attempted to formally register a generated image titled, “A Recent Entrance to Paradise” from that system with the U.S. copyright office. Upon disclosure, the copyright office denied Thaler copyright of the image. </a:t>
            </a:r>
          </a:p>
          <a:p>
            <a:endParaRPr lang="en-US" dirty="0"/>
          </a:p>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Thaler’s defense sought to explain a creator’s effort of designing generative AI software, as well as the revisions and creativity of crafting a prompt for that AI, should constitute enough creativity to qualify for protection of the AI designer. This case study shows that creativity of this kind is not enough to extend copyright to a generative work. </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22</a:t>
            </a:fld>
            <a:endParaRPr lang="en-US"/>
          </a:p>
        </p:txBody>
      </p:sp>
    </p:spTree>
    <p:extLst>
      <p:ext uri="{BB962C8B-B14F-4D97-AF65-F5344CB8AC3E}">
        <p14:creationId xmlns:p14="http://schemas.microsoft.com/office/powerpoint/2010/main" val="867963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There are other industries where protection is not granted for creations, yet business still thrives. Useful articles under the law are goods that hold a utilitarian or mechanical aspect, such as clothes, furniture, or machinery (U.S. Copyright Office). </a:t>
            </a:r>
          </a:p>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fashion industry offers a potential future for the AI industry. Fashion, being clothing, falls under useful article law. Simple designs such as shapes, letters or other common patterns do not receive copyright protection, and therefore much of fashion available is uncopyrightable. Clothes can be “duped” quickly, undermining an original creators’ business. Yet fashion continues to succeed due to the rapid replacement of fashion trends and designs, making any copies “out of style” and therefore undesirable. </a:t>
            </a:r>
          </a:p>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does not come without criticism. Clothing made by small designers often do not have the capability to produce rapidly. Any copying of a design by a major fast fashion company cannot be disputed, and could at best be demoralizing to creators and at worst result in their financial ruin. Many creators consider use of uncopyrightable designs as theft, even though the law may not. So, even though the industry as a whole survives, without protection small creators often no longer have an incentive to create new and innovate works (Huttner, 2022, 396). This arguably results in fashion that is unoriginal and lacking innovation, even as it remains “useful” to consumers. </a:t>
            </a: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200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Anna Huttner, “Overdressed &amp;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Underprotected</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Not-So Glamorous Side of the United States Fashion Industry Without Explicit Copyright Protection”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Cleveland-Marshall College of Law. </a:t>
            </a:r>
            <a:r>
              <a:rPr lang="en-US" sz="1800" dirty="0">
                <a:effectLst/>
                <a:latin typeface="Calibri" panose="020F0502020204030204" pitchFamily="34" charset="0"/>
                <a:ea typeface="Calibri" panose="020F0502020204030204" pitchFamily="34" charset="0"/>
                <a:cs typeface="Times New Roman" panose="02020603050405020304" pitchFamily="18" charset="0"/>
              </a:rPr>
              <a:t>70, no. 2 (2022): 363-398.</a:t>
            </a: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23</a:t>
            </a:fld>
            <a:endParaRPr lang="en-US"/>
          </a:p>
        </p:txBody>
      </p:sp>
    </p:spTree>
    <p:extLst>
      <p:ext uri="{BB962C8B-B14F-4D97-AF65-F5344CB8AC3E}">
        <p14:creationId xmlns:p14="http://schemas.microsoft.com/office/powerpoint/2010/main" val="3628364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Creators used to have to package their copyrightable works by registering with the U.S. copyright office and adding a copyright symbol (see section 1.11), but now that is optional. Copyrighted works will have protection whether or not they are formally registered, and this protection will last for the duration of the creators’ life plus 70 years after their death.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a copyrightable work is created, a creator may choose to submit their work for official copyright registration from the U.S. Copyright office. This is not required to receive protection, however, if a creator wants to sue or is being sued for copyright infringement, they will need to formally register their work. Each copyright formal registration has a fee, but some copyright holders consider the cost to be a lesser evil. This is because if anyone infringes their work, the creator will be able to take the infringer to court.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3</a:t>
            </a:fld>
            <a:endParaRPr lang="en-US"/>
          </a:p>
        </p:txBody>
      </p:sp>
    </p:spTree>
    <p:extLst>
      <p:ext uri="{BB962C8B-B14F-4D97-AF65-F5344CB8AC3E}">
        <p14:creationId xmlns:p14="http://schemas.microsoft.com/office/powerpoint/2010/main" val="30600777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Larger generative AI models may still financially succeed, without the need for protection. As discussed earlier in this recipe, fair use is an exemption under the law that individuals and large corporations may claim. Generative AI has been divisive, as the training data used to create the algorithms was not always collected with permission by the creators. Therefore, much of the legal discourse expects generative AI cases like NYT vs Open AI (2023) have fair use as a defense (Murray, 2023). But, as discussed, fair use can only be determined by the law. At the date of this publication, suits filed against generative AI companies like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OpenAI</a:t>
            </a:r>
            <a:r>
              <a:rPr lang="en-US" sz="1800" dirty="0">
                <a:effectLst/>
                <a:latin typeface="Calibri" panose="020F0502020204030204" pitchFamily="34" charset="0"/>
                <a:ea typeface="Calibri" panose="020F0502020204030204" pitchFamily="34" charset="0"/>
                <a:cs typeface="Times New Roman" panose="02020603050405020304" pitchFamily="18" charset="0"/>
              </a:rPr>
              <a:t> are still in the process of being decided. </a:t>
            </a:r>
          </a:p>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decision of fair use or not fair use will make great impact. On the side of not fair use, this would require AI companies to obtain permission or purchase licensing for each and every work they gather for a dataset. With the scale of information needed to create a functional AI, this decision could make generative AI bankrupt and therefore obsolete. </a:t>
            </a:r>
          </a:p>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However, with the decision of fair use, copyright of works could be undermined.  In the event an AI gathers data on a copyrighted work, it may reproduce a potentially suitable uncopyrightable alternative to the original copyrighted work. To put it simply, why would someone purchase a copyrightable object, when there is a substitute that does not require the complex formalities of copyright? </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24</a:t>
            </a:fld>
            <a:endParaRPr lang="en-US"/>
          </a:p>
        </p:txBody>
      </p:sp>
    </p:spTree>
    <p:extLst>
      <p:ext uri="{BB962C8B-B14F-4D97-AF65-F5344CB8AC3E}">
        <p14:creationId xmlns:p14="http://schemas.microsoft.com/office/powerpoint/2010/main" val="2089866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devil’s advocate to half-baked copyright is implicit contracts (like pop-ups and cookies). The internet as a whole has challenged the idea of traditional publishing by providing an avenue for the individual user to edit and publish works through online platforms and software. When it comes to generative AI, companies create software that is available online and guides users to “create” new works. However, each of these platforms has implicit licensing to stipulate how a potential creator may use that Generative AI tool.</a:t>
            </a:r>
          </a:p>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choosing a Generative AI tool, creators should read any terms of service, privacy and data collection policies, statements of disclosure, and any other documentation that would inform them of how the AI works and whether the user is protected when using that AI.</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25</a:t>
            </a:fld>
            <a:endParaRPr lang="en-US"/>
          </a:p>
        </p:txBody>
      </p:sp>
    </p:spTree>
    <p:extLst>
      <p:ext uri="{BB962C8B-B14F-4D97-AF65-F5344CB8AC3E}">
        <p14:creationId xmlns:p14="http://schemas.microsoft.com/office/powerpoint/2010/main" val="3883135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100" i="1" dirty="0">
                <a:effectLst/>
                <a:latin typeface="Calibri" panose="020F0502020204030204" pitchFamily="34" charset="0"/>
                <a:ea typeface="Calibri" panose="020F0502020204030204" pitchFamily="34" charset="0"/>
                <a:cs typeface="Times New Roman" panose="02020603050405020304" pitchFamily="18" charset="0"/>
              </a:rPr>
              <a:t>*AI tools are not a substitute for a lawyer. This exercise should be used to help gain a general understanding of terms and agreements. Any specific legal questions should be directed to a lawyer!*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If time allows, exploring terms of service in person is a valuable lesson. However, these terms can be long and challenging to read as they are filled with technical legal language. Language-based generative AI tools specialize in explaining concepts to a variety of audience if prompted to do so. Guide students in reviewing complex terms of service by using the following steps:</a:t>
            </a:r>
          </a:p>
          <a:p>
            <a:pPr marL="742950" marR="0" lvl="1" indent="-285750">
              <a:lnSpc>
                <a:spcPct val="200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Identify complex terms, disclosures or policies. (This may be the generative AI tool itself, or one from another service</a:t>
            </a:r>
          </a:p>
          <a:p>
            <a:pPr marL="742950" marR="0" lvl="1" indent="-285750">
              <a:lnSpc>
                <a:spcPct val="200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Input sections of the manuals above to the generative AI platform of your choice</a:t>
            </a:r>
          </a:p>
          <a:p>
            <a:pPr marL="742950" marR="0" lvl="1" indent="-285750">
              <a:lnSpc>
                <a:spcPct val="200000"/>
              </a:lnSpc>
              <a:spcBef>
                <a:spcPts val="0"/>
              </a:spcBef>
              <a:spcAft>
                <a:spcPts val="80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Prompt the AI to summarize the points of the complex work to a non-legal audience.</a:t>
            </a:r>
          </a:p>
          <a:p>
            <a:pPr marL="0" marR="0">
              <a:lnSpc>
                <a:spcPct val="200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Excellent prompt engineering is not needed for this exercise, but it is helpful to prompt the AI to speak to a non-legal audience. Output that answers queries about an agreement’s favorability for a user or about data collection should be read with scrutiny. Ultimately, generative AI tools may generate valuable information, but without human input, that information will be questionable. </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26</a:t>
            </a:fld>
            <a:endParaRPr lang="en-US"/>
          </a:p>
        </p:txBody>
      </p:sp>
    </p:spTree>
    <p:extLst>
      <p:ext uri="{BB962C8B-B14F-4D97-AF65-F5344CB8AC3E}">
        <p14:creationId xmlns:p14="http://schemas.microsoft.com/office/powerpoint/2010/main" val="34517064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28</a:t>
            </a:fld>
            <a:endParaRPr lang="en-US"/>
          </a:p>
        </p:txBody>
      </p:sp>
    </p:spTree>
    <p:extLst>
      <p:ext uri="{BB962C8B-B14F-4D97-AF65-F5344CB8AC3E}">
        <p14:creationId xmlns:p14="http://schemas.microsoft.com/office/powerpoint/2010/main" val="3385477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29</a:t>
            </a:fld>
            <a:endParaRPr lang="en-US"/>
          </a:p>
        </p:txBody>
      </p:sp>
    </p:spTree>
    <p:extLst>
      <p:ext uri="{BB962C8B-B14F-4D97-AF65-F5344CB8AC3E}">
        <p14:creationId xmlns:p14="http://schemas.microsoft.com/office/powerpoint/2010/main" val="3812388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Many users of the internet often make the mistake of confusing access and copyrightability. Just because a person or AI tool may access a work, it does not mean that person or tool have rights to that work. Conversely, even if a work is inaccessible, that does not mean it is copyrightable. Having control and having legal rights do not always go hand-in-hand.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(Naruto vs Slater) This case is based on a monkey (Naruto) taking a selfie with a camera. It was decided that the monkey could not hold copyright in the photo because he is not human, setting the precedent that only humans can receive copyright protection.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4</a:t>
            </a:fld>
            <a:endParaRPr lang="en-US"/>
          </a:p>
        </p:txBody>
      </p:sp>
    </p:spTree>
    <p:extLst>
      <p:ext uri="{BB962C8B-B14F-4D97-AF65-F5344CB8AC3E}">
        <p14:creationId xmlns:p14="http://schemas.microsoft.com/office/powerpoint/2010/main" val="1013486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simple math is based in fact.</a:t>
            </a:r>
          </a:p>
        </p:txBody>
      </p:sp>
      <p:sp>
        <p:nvSpPr>
          <p:cNvPr id="4" name="Slide Number Placeholder 3"/>
          <p:cNvSpPr>
            <a:spLocks noGrp="1"/>
          </p:cNvSpPr>
          <p:nvPr>
            <p:ph type="sldNum" sz="quarter" idx="5"/>
          </p:nvPr>
        </p:nvSpPr>
        <p:spPr/>
        <p:txBody>
          <a:bodyPr/>
          <a:lstStyle/>
          <a:p>
            <a:fld id="{01F2A70B-78F2-4DCF-B53B-C990D2FAFB8A}" type="slidenum">
              <a:rPr lang="en-US" smtClean="0"/>
              <a:t>6</a:t>
            </a:fld>
            <a:endParaRPr lang="en-US"/>
          </a:p>
        </p:txBody>
      </p:sp>
    </p:spTree>
    <p:extLst>
      <p:ext uri="{BB962C8B-B14F-4D97-AF65-F5344CB8AC3E}">
        <p14:creationId xmlns:p14="http://schemas.microsoft.com/office/powerpoint/2010/main" val="2590145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work is in the public domain for the purpose of reproduction in the PowerPoint. Typically, photography is copyright protected. </a:t>
            </a:r>
          </a:p>
        </p:txBody>
      </p:sp>
      <p:sp>
        <p:nvSpPr>
          <p:cNvPr id="4" name="Slide Number Placeholder 3"/>
          <p:cNvSpPr>
            <a:spLocks noGrp="1"/>
          </p:cNvSpPr>
          <p:nvPr>
            <p:ph type="sldNum" sz="quarter" idx="5"/>
          </p:nvPr>
        </p:nvSpPr>
        <p:spPr/>
        <p:txBody>
          <a:bodyPr/>
          <a:lstStyle/>
          <a:p>
            <a:fld id="{01F2A70B-78F2-4DCF-B53B-C990D2FAFB8A}" type="slidenum">
              <a:rPr lang="en-US" smtClean="0"/>
              <a:t>7</a:t>
            </a:fld>
            <a:endParaRPr lang="en-US"/>
          </a:p>
        </p:txBody>
      </p:sp>
    </p:spTree>
    <p:extLst>
      <p:ext uri="{BB962C8B-B14F-4D97-AF65-F5344CB8AC3E}">
        <p14:creationId xmlns:p14="http://schemas.microsoft.com/office/powerpoint/2010/main" val="2716554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Names and Slogans are a part of Trademark Law, and are not copyrightable. </a:t>
            </a:r>
          </a:p>
        </p:txBody>
      </p:sp>
      <p:sp>
        <p:nvSpPr>
          <p:cNvPr id="4" name="Slide Number Placeholder 3"/>
          <p:cNvSpPr>
            <a:spLocks noGrp="1"/>
          </p:cNvSpPr>
          <p:nvPr>
            <p:ph type="sldNum" sz="quarter" idx="5"/>
          </p:nvPr>
        </p:nvSpPr>
        <p:spPr/>
        <p:txBody>
          <a:bodyPr/>
          <a:lstStyle/>
          <a:p>
            <a:fld id="{01F2A70B-78F2-4DCF-B53B-C990D2FAFB8A}" type="slidenum">
              <a:rPr lang="en-US" smtClean="0"/>
              <a:t>8</a:t>
            </a:fld>
            <a:endParaRPr lang="en-US"/>
          </a:p>
        </p:txBody>
      </p:sp>
    </p:spTree>
    <p:extLst>
      <p:ext uri="{BB962C8B-B14F-4D97-AF65-F5344CB8AC3E}">
        <p14:creationId xmlns:p14="http://schemas.microsoft.com/office/powerpoint/2010/main" val="980957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joke phrases such as “knock, knock” or “so-and-so walks into a bar” are considered too common for copyrightability. But, creative jokes </a:t>
            </a:r>
            <a:r>
              <a:rPr lang="en-US" i="1" dirty="0"/>
              <a:t>are</a:t>
            </a:r>
            <a:r>
              <a:rPr lang="en-US" dirty="0"/>
              <a:t> copyrightable.</a:t>
            </a:r>
          </a:p>
        </p:txBody>
      </p:sp>
      <p:sp>
        <p:nvSpPr>
          <p:cNvPr id="4" name="Slide Number Placeholder 3"/>
          <p:cNvSpPr>
            <a:spLocks noGrp="1"/>
          </p:cNvSpPr>
          <p:nvPr>
            <p:ph type="sldNum" sz="quarter" idx="5"/>
          </p:nvPr>
        </p:nvSpPr>
        <p:spPr/>
        <p:txBody>
          <a:bodyPr/>
          <a:lstStyle/>
          <a:p>
            <a:fld id="{01F2A70B-78F2-4DCF-B53B-C990D2FAFB8A}" type="slidenum">
              <a:rPr lang="en-US" smtClean="0"/>
              <a:t>9</a:t>
            </a:fld>
            <a:endParaRPr lang="en-US"/>
          </a:p>
        </p:txBody>
      </p:sp>
    </p:spTree>
    <p:extLst>
      <p:ext uri="{BB962C8B-B14F-4D97-AF65-F5344CB8AC3E}">
        <p14:creationId xmlns:p14="http://schemas.microsoft.com/office/powerpoint/2010/main" val="1313811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work on the left is from about 1910, and is in the public domain. The work on the right was taken in 2010, by </a:t>
            </a:r>
            <a:r>
              <a:rPr lang="en-US" b="0" i="0" dirty="0">
                <a:solidFill>
                  <a:srgbClr val="202122"/>
                </a:solidFill>
                <a:effectLst/>
                <a:latin typeface="Arial" panose="020B0604020202020204" pitchFamily="34" charset="0"/>
              </a:rPr>
              <a:t>James Pond and has been placed in the Public Domain by the creator. Although the images are of the same subject, and look nearly identical, both would qualify for copyright protection individually if they weren’t in the public domain. </a:t>
            </a:r>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10</a:t>
            </a:fld>
            <a:endParaRPr lang="en-US"/>
          </a:p>
        </p:txBody>
      </p:sp>
    </p:spTree>
    <p:extLst>
      <p:ext uri="{BB962C8B-B14F-4D97-AF65-F5344CB8AC3E}">
        <p14:creationId xmlns:p14="http://schemas.microsoft.com/office/powerpoint/2010/main" val="536380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Although it is possible to qualify for copyright with just the above ingredients, this does not mean a work will be used by others in ways the creator dictates. Licensing agreements are used to make stipulations between the owner of the copyright and any potential users of that copyright. Licensing is how most copyrighted works are distributed today, as it often serves as a legal avenue control how works are used even with exceptions provided by copyright (Rub, 2017).</a:t>
            </a:r>
          </a:p>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11</a:t>
            </a:fld>
            <a:endParaRPr lang="en-US"/>
          </a:p>
        </p:txBody>
      </p:sp>
    </p:spTree>
    <p:extLst>
      <p:ext uri="{BB962C8B-B14F-4D97-AF65-F5344CB8AC3E}">
        <p14:creationId xmlns:p14="http://schemas.microsoft.com/office/powerpoint/2010/main" val="1435361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a:t>Click to edit Master title style</a:t>
            </a:r>
            <a:endParaRPr/>
          </a:p>
        </p:txBody>
      </p:sp>
      <p:grpSp>
        <p:nvGrpSpPr>
          <p:cNvPr id="256" name="line" descr="Line graphic"/>
          <p:cNvGrpSpPr/>
          <p:nvPr/>
        </p:nvGrpSpPr>
        <p:grpSpPr bwMode="invGray">
          <a:xfrm>
            <a:off x="1584896" y="4724400"/>
            <a:ext cx="8631936"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grpSp>
        <p:nvGrpSpPr>
          <p:cNvPr id="7" name="line" descr="Line graphic"/>
          <p:cNvGrpSpPr/>
          <p:nvPr/>
        </p:nvGrpSpPr>
        <p:grpSpPr bwMode="invGray">
          <a:xfrm>
            <a:off x="1522413" y="1514475"/>
            <a:ext cx="10569575"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3/28/2025</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61612" y="274639"/>
            <a:ext cx="1371600" cy="5901747"/>
          </a:xfrm>
        </p:spPr>
        <p:txBody>
          <a:bodyPr vert="eaVert"/>
          <a:lstStyle/>
          <a:p>
            <a:r>
              <a:rPr lang="en-US"/>
              <a:t>Click to edit Master title style</a:t>
            </a:r>
            <a:endParaRPr/>
          </a:p>
        </p:txBody>
      </p:sp>
      <p:grpSp>
        <p:nvGrpSpPr>
          <p:cNvPr id="7" name="line" descr="Line graphic"/>
          <p:cNvGrpSpPr/>
          <p:nvPr/>
        </p:nvGrpSpPr>
        <p:grpSpPr bwMode="invGray">
          <a:xfrm rot="5400000">
            <a:off x="6864412" y="3472598"/>
            <a:ext cx="6492240" cy="64008"/>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hasCustomPrompt="1"/>
          </p:nvPr>
        </p:nvSpPr>
        <p:spPr>
          <a:xfrm>
            <a:off x="608012" y="277813"/>
            <a:ext cx="9144001" cy="5898573"/>
          </a:xfrm>
        </p:spPr>
        <p:txBody>
          <a:bodyPr vert="eaVert"/>
          <a:lstStyle>
            <a:lvl5pPr>
              <a:defRPr/>
            </a:lvl5pPr>
            <a:lvl6pPr marL="1261872" indent="0">
              <a:buNone/>
              <a:defRPr/>
            </a:lvl6pPr>
            <a:lvl7pPr>
              <a:defRPr/>
            </a:lvl7pPr>
            <a:lvl8pPr>
              <a:defRPr baseline="0"/>
            </a:lvl8pPr>
            <a:lvl9pPr>
              <a:defRPr baseline="0"/>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endParaRPr lang="en-US"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3/28/2025</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grpSp>
        <p:nvGrpSpPr>
          <p:cNvPr id="167" name="line" descr="Line graphic"/>
          <p:cNvGrpSpPr/>
          <p:nvPr/>
        </p:nvGrpSpPr>
        <p:grpSpPr bwMode="invGray">
          <a:xfrm>
            <a:off x="1522413" y="1514475"/>
            <a:ext cx="10569575"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9AFE8FB1-0A7A-443E-AAF7-31D4FA1AA312}" type="datetimeFigureOut">
              <a:rPr lang="en-US"/>
              <a:t>3/28/2025</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a:t>Click to edit Master title style</a:t>
            </a:r>
            <a:endParaRPr/>
          </a:p>
        </p:txBody>
      </p:sp>
      <p:grpSp>
        <p:nvGrpSpPr>
          <p:cNvPr id="255" name="line" descr="Line graphic"/>
          <p:cNvGrpSpPr/>
          <p:nvPr/>
        </p:nvGrpSpPr>
        <p:grpSpPr bwMode="invGray">
          <a:xfrm>
            <a:off x="1584896" y="4724400"/>
            <a:ext cx="8631936"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3/28/2025</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grpSp>
        <p:nvGrpSpPr>
          <p:cNvPr id="158" name="line" descr="Line graphic"/>
          <p:cNvGrpSpPr/>
          <p:nvPr/>
        </p:nvGrpSpPr>
        <p:grpSpPr bwMode="invGray">
          <a:xfrm>
            <a:off x="1522413" y="1514475"/>
            <a:ext cx="10569575" cy="64008"/>
            <a:chOff x="1522413" y="1514475"/>
            <a:chExt cx="10569575" cy="64008"/>
          </a:xfrm>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3/28/2025</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lvl1pPr>
              <a:defRPr/>
            </a:lvl1pPr>
          </a:lstStyle>
          <a:p>
            <a:r>
              <a:rPr lang="en-US"/>
              <a:t>Click to edit Master title style</a:t>
            </a:r>
            <a:endParaRPr/>
          </a:p>
        </p:txBody>
      </p:sp>
      <p:grpSp>
        <p:nvGrpSpPr>
          <p:cNvPr id="160" name="line" descr="Line graphic"/>
          <p:cNvGrpSpPr/>
          <p:nvPr/>
        </p:nvGrpSpPr>
        <p:grpSpPr bwMode="invGray">
          <a:xfrm>
            <a:off x="1522413" y="1514475"/>
            <a:ext cx="10569575"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9AFE8FB1-0A7A-443E-AAF7-31D4FA1AA312}" type="datetimeFigureOut">
              <a:rPr lang="en-US"/>
              <a:t>3/28/2025</a:t>
            </a:fld>
            <a:endParaRPr/>
          </a:p>
        </p:txBody>
      </p:sp>
      <p:sp>
        <p:nvSpPr>
          <p:cNvPr id="9" name="Slide Number Placeholder 8"/>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grpSp>
        <p:nvGrpSpPr>
          <p:cNvPr id="156" name="line" descr="Line graphic"/>
          <p:cNvGrpSpPr/>
          <p:nvPr/>
        </p:nvGrpSpPr>
        <p:grpSpPr bwMode="invGray">
          <a:xfrm>
            <a:off x="1522413" y="1514475"/>
            <a:ext cx="10569575"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9AFE8FB1-0A7A-443E-AAF7-31D4FA1AA312}" type="datetimeFigureOut">
              <a:rPr lang="en-US"/>
              <a:t>3/28/2025</a:t>
            </a:fld>
            <a:endParaRPr/>
          </a:p>
        </p:txBody>
      </p:sp>
      <p:sp>
        <p:nvSpPr>
          <p:cNvPr id="5" name="Slide Number Placeholder 4"/>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9AFE8FB1-0A7A-443E-AAF7-31D4FA1AA312}" type="datetimeFigureOut">
              <a:rPr lang="en-US"/>
              <a:t>3/28/2025</a:t>
            </a:fld>
            <a:endParaRPr/>
          </a:p>
        </p:txBody>
      </p:sp>
      <p:sp>
        <p:nvSpPr>
          <p:cNvPr id="4" name="Slide Number Placeholder 3"/>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615" name="frame" descr="Box graphic"/>
          <p:cNvGrpSpPr/>
          <p:nvPr/>
        </p:nvGrpSpPr>
        <p:grpSpPr bwMode="invGray">
          <a:xfrm>
            <a:off x="4417839" y="1630821"/>
            <a:ext cx="6291028" cy="4575885"/>
            <a:chOff x="4417839" y="1630821"/>
            <a:chExt cx="6291028" cy="4575885"/>
          </a:xfrm>
        </p:grpSpPr>
        <p:grpSp>
          <p:nvGrpSpPr>
            <p:cNvPr id="616" name="Group 615"/>
            <p:cNvGrpSpPr/>
            <p:nvPr/>
          </p:nvGrpSpPr>
          <p:grpSpPr bwMode="invGray">
            <a:xfrm>
              <a:off x="5414491" y="1630821"/>
              <a:ext cx="5294376" cy="4114800"/>
              <a:chOff x="3310555" y="716546"/>
              <a:chExt cx="5294376" cy="4114800"/>
            </a:xfrm>
          </p:grpSpPr>
          <p:grpSp>
            <p:nvGrpSpPr>
              <p:cNvPr id="768" name="Group 767"/>
              <p:cNvGrpSpPr/>
              <p:nvPr/>
            </p:nvGrpSpPr>
            <p:grpSpPr bwMode="invGray">
              <a:xfrm flipH="1">
                <a:off x="3310555" y="737968"/>
                <a:ext cx="5294376" cy="54864"/>
                <a:chOff x="1522413" y="1514475"/>
                <a:chExt cx="10569575" cy="64008"/>
              </a:xfrm>
              <a:solidFill>
                <a:schemeClr val="accent1"/>
              </a:solid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3/28/2025</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grpSp>
        <p:nvGrpSpPr>
          <p:cNvPr id="614" name="frame" descr="Box graphic"/>
          <p:cNvGrpSpPr/>
          <p:nvPr/>
        </p:nvGrpSpPr>
        <p:grpSpPr bwMode="invGray">
          <a:xfrm flipH="1">
            <a:off x="1447500" y="1630821"/>
            <a:ext cx="6291028"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3/28/2025</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9AFE8FB1-0A7A-443E-AAF7-31D4FA1AA312}" type="datetimeFigureOut">
              <a:rPr lang="en-US" smtClean="0"/>
              <a:pPr/>
              <a:t>3/28/2025</a:t>
            </a:fld>
            <a:endParaRPr lang="en-US" dirty="0"/>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25BA54BD-C84D-46CE-8B72-31BFB26ABA43}" type="slidenum">
              <a:rPr lang="en-US" smtClean="0"/>
              <a:pPr/>
              <a:t>‹#›</a:t>
            </a:fld>
            <a:endParaRPr lang="en-US"/>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termsandconditions.game/"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openclipart.org/detail/245565/Fwd-2016-Newest-Popular-handbag-designs-from-Ceso-61" TargetMode="External"/><Relationship Id="rId5" Type="http://schemas.openxmlformats.org/officeDocument/2006/relationships/image" Target="../media/image12.png"/><Relationship Id="rId4" Type="http://schemas.openxmlformats.org/officeDocument/2006/relationships/hyperlink" Target="https://openclipart.org/detail/615"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openclipart.org/detail/296351/desktop-computer-3" TargetMode="External"/><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hyperlink" Target="https://creativecommons.org/licenses/by-sa/3.0/" TargetMode="External"/><Relationship Id="rId5" Type="http://schemas.openxmlformats.org/officeDocument/2006/relationships/hyperlink" Target="https://weibeld.net/algorithms/what-is-an-algorithm.html" TargetMode="External"/><Relationship Id="rId4" Type="http://schemas.openxmlformats.org/officeDocument/2006/relationships/image" Target="../media/image15.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hyperlink" Target="https://creativecommons.org/licenses/by-nc-sa/3.0/" TargetMode="External"/><Relationship Id="rId4" Type="http://schemas.openxmlformats.org/officeDocument/2006/relationships/hyperlink" Target="https://updatebrazil.com/2023/05/24/will-sheins-disruptive-arrival-in-brazil-bring-the-fashion-industry-to-its-knee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hyperlink" Target="https://creativecommons.org/licenses/by-sa/3.0/" TargetMode="External"/><Relationship Id="rId4" Type="http://schemas.openxmlformats.org/officeDocument/2006/relationships/diagramLayout" Target="../diagrams/layout1.xml"/><Relationship Id="rId9" Type="http://schemas.openxmlformats.org/officeDocument/2006/relationships/hyperlink" Target="https://commons.wikimedia.org/wiki/File:Check_green_icon.sv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hyperlink" Target="https://creativecommons.org/licenses/by/3.0/" TargetMode="External"/><Relationship Id="rId4" Type="http://schemas.openxmlformats.org/officeDocument/2006/relationships/hyperlink" Target="https://teleread.org/2019/04/12/scary-legalese-and-the-content-clause-dont-be-afraid-of-the-license-grant/"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creativecommons.org/licenses/by-nc/4.0/" TargetMode="Externa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www.law.cornell.edu/uscode/text/17/chapter-1" TargetMode="External"/><Relationship Id="rId7" Type="http://schemas.openxmlformats.org/officeDocument/2006/relationships/hyperlink" Target="https://law.justia.com/cases/federal/appellate-courts/ca9/16-15469/16-15469-2018-04-23.htm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copyright.gov/title17/92chap1.html" TargetMode="External"/><Relationship Id="rId5" Type="http://schemas.openxmlformats.org/officeDocument/2006/relationships/hyperlink" Target="https://www.wipo.int/treaties/en/ip/berne/" TargetMode="External"/><Relationship Id="rId4" Type="http://schemas.openxmlformats.org/officeDocument/2006/relationships/hyperlink" Target="https://creativecommons.org/share-your-work/cclicense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nytco-assets.nytimes.com/2023/12/NYT_Complaint_Dec2023.pdf" TargetMode="External"/><Relationship Id="rId7" Type="http://schemas.openxmlformats.org/officeDocument/2006/relationships/hyperlink" Target="https://termsandconditions.game/"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copyright.gov/ai/Copyright-and-Artificial-Intelligence-Part-2-Copyrightability-Report.pdf" TargetMode="External"/><Relationship Id="rId5" Type="http://schemas.openxmlformats.org/officeDocument/2006/relationships/hyperlink" Target="https://www.copyright.gov/ai/docs/district-court-decision-affirming-refusal-of-registration.pdf" TargetMode="External"/><Relationship Id="rId4" Type="http://schemas.openxmlformats.org/officeDocument/2006/relationships/hyperlink" Target="https://commons.wikimedia.org/wiki/File:A_Recent_Entrance_to_Paradise.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law.justia.com/cases/federal/appellate-courts/ca9/16-15469/16-15469-2018-04-23.html" TargetMode="External"/><Relationship Id="rId4" Type="http://schemas.openxmlformats.org/officeDocument/2006/relationships/hyperlink" Target="https://www.nytimes.com/2017/09/11/us/selfie-monkey-lawsuit-settlement.html?_r=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Half-Baked AI </a:t>
            </a:r>
            <a:br>
              <a:rPr lang="en-US" dirty="0"/>
            </a:br>
            <a:r>
              <a:rPr lang="en-US" dirty="0"/>
              <a:t>Copyright Cookies</a:t>
            </a:r>
          </a:p>
        </p:txBody>
      </p:sp>
      <p:sp>
        <p:nvSpPr>
          <p:cNvPr id="3" name="Subtitle 2"/>
          <p:cNvSpPr>
            <a:spLocks noGrp="1"/>
          </p:cNvSpPr>
          <p:nvPr>
            <p:ph type="subTitle" idx="1"/>
          </p:nvPr>
        </p:nvSpPr>
        <p:spPr/>
        <p:txBody>
          <a:bodyPr/>
          <a:lstStyle/>
          <a:p>
            <a:r>
              <a:rPr lang="en-US" dirty="0"/>
              <a:t>Originally by Gwendolyn Sibley </a:t>
            </a:r>
          </a:p>
          <a:p>
            <a:r>
              <a:rPr lang="en-US" dirty="0"/>
              <a:t>CC-BY-NC</a:t>
            </a:r>
          </a:p>
        </p:txBody>
      </p:sp>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Pictures?</a:t>
            </a:r>
          </a:p>
        </p:txBody>
      </p:sp>
      <p:pic>
        <p:nvPicPr>
          <p:cNvPr id="5" name="Picture 4">
            <a:extLst>
              <a:ext uri="{FF2B5EF4-FFF2-40B4-BE49-F238E27FC236}">
                <a16:creationId xmlns:a16="http://schemas.microsoft.com/office/drawing/2014/main" id="{71056D28-2D1E-47A1-AE97-781B1F582D1E}"/>
              </a:ext>
            </a:extLst>
          </p:cNvPr>
          <p:cNvPicPr>
            <a:picLocks noChangeAspect="1"/>
          </p:cNvPicPr>
          <p:nvPr/>
        </p:nvPicPr>
        <p:blipFill rotWithShape="1">
          <a:blip r:embed="rId3">
            <a:extLst>
              <a:ext uri="{28A0092B-C50C-407E-A947-70E740481C1C}">
                <a14:useLocalDpi xmlns:a14="http://schemas.microsoft.com/office/drawing/2010/main" val="0"/>
              </a:ext>
            </a:extLst>
          </a:blip>
          <a:srcRect l="28333" t="1796" r="23333" b="25066"/>
          <a:stretch/>
        </p:blipFill>
        <p:spPr>
          <a:xfrm>
            <a:off x="2077824" y="1676400"/>
            <a:ext cx="3689035" cy="5181599"/>
          </a:xfrm>
          <a:prstGeom prst="rect">
            <a:avLst/>
          </a:prstGeom>
        </p:spPr>
      </p:pic>
      <p:pic>
        <p:nvPicPr>
          <p:cNvPr id="7" name="Picture 6">
            <a:extLst>
              <a:ext uri="{FF2B5EF4-FFF2-40B4-BE49-F238E27FC236}">
                <a16:creationId xmlns:a16="http://schemas.microsoft.com/office/drawing/2014/main" id="{7EF1F84C-C8D6-4F5F-A810-1224B4459385}"/>
              </a:ext>
            </a:extLst>
          </p:cNvPr>
          <p:cNvPicPr>
            <a:picLocks noChangeAspect="1"/>
          </p:cNvPicPr>
          <p:nvPr/>
        </p:nvPicPr>
        <p:blipFill rotWithShape="1">
          <a:blip r:embed="rId4">
            <a:extLst>
              <a:ext uri="{28A0092B-C50C-407E-A947-70E740481C1C}">
                <a14:useLocalDpi xmlns:a14="http://schemas.microsoft.com/office/drawing/2010/main" val="0"/>
              </a:ext>
            </a:extLst>
          </a:blip>
          <a:srcRect l="49471" t="10393" r="13645" b="5362"/>
          <a:stretch/>
        </p:blipFill>
        <p:spPr>
          <a:xfrm>
            <a:off x="6583652" y="1676400"/>
            <a:ext cx="3396959" cy="5172641"/>
          </a:xfrm>
          <a:prstGeom prst="rect">
            <a:avLst/>
          </a:prstGeom>
        </p:spPr>
      </p:pic>
    </p:spTree>
    <p:extLst>
      <p:ext uri="{BB962C8B-B14F-4D97-AF65-F5344CB8AC3E}">
        <p14:creationId xmlns:p14="http://schemas.microsoft.com/office/powerpoint/2010/main" val="282272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Licenses and Agreements</a:t>
            </a:r>
          </a:p>
        </p:txBody>
      </p:sp>
      <p:pic>
        <p:nvPicPr>
          <p:cNvPr id="3" name="Picture 2">
            <a:extLst>
              <a:ext uri="{FF2B5EF4-FFF2-40B4-BE49-F238E27FC236}">
                <a16:creationId xmlns:a16="http://schemas.microsoft.com/office/drawing/2014/main" id="{93CBAA3A-9B86-412B-BC78-2893A9B5746A}"/>
              </a:ext>
            </a:extLst>
          </p:cNvPr>
          <p:cNvPicPr>
            <a:picLocks noChangeAspect="1"/>
          </p:cNvPicPr>
          <p:nvPr/>
        </p:nvPicPr>
        <p:blipFill>
          <a:blip r:embed="rId3"/>
          <a:stretch>
            <a:fillRect/>
          </a:stretch>
        </p:blipFill>
        <p:spPr>
          <a:xfrm>
            <a:off x="2213269" y="1752600"/>
            <a:ext cx="7576843" cy="4830762"/>
          </a:xfrm>
          <a:prstGeom prst="rect">
            <a:avLst/>
          </a:prstGeom>
          <a:ln w="3175">
            <a:solidFill>
              <a:schemeClr val="tx1"/>
            </a:solidFill>
          </a:ln>
        </p:spPr>
      </p:pic>
    </p:spTree>
    <p:extLst>
      <p:ext uri="{BB962C8B-B14F-4D97-AF65-F5344CB8AC3E}">
        <p14:creationId xmlns:p14="http://schemas.microsoft.com/office/powerpoint/2010/main" val="1323962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Licenses and Agreements</a:t>
            </a:r>
          </a:p>
        </p:txBody>
      </p:sp>
      <p:sp>
        <p:nvSpPr>
          <p:cNvPr id="4" name="TextBox 3">
            <a:extLst>
              <a:ext uri="{FF2B5EF4-FFF2-40B4-BE49-F238E27FC236}">
                <a16:creationId xmlns:a16="http://schemas.microsoft.com/office/drawing/2014/main" id="{60C59BEC-7F70-485F-A5AA-01E8F6E7B80D}"/>
              </a:ext>
            </a:extLst>
          </p:cNvPr>
          <p:cNvSpPr txBox="1"/>
          <p:nvPr/>
        </p:nvSpPr>
        <p:spPr>
          <a:xfrm>
            <a:off x="5637212" y="2030321"/>
            <a:ext cx="6248400" cy="4608441"/>
          </a:xfrm>
          <a:prstGeom prst="rect">
            <a:avLst/>
          </a:prstGeom>
          <a:noFill/>
        </p:spPr>
        <p:txBody>
          <a:bodyPr wrap="square" rtlCol="0">
            <a:spAutoFit/>
          </a:bodyPr>
          <a:lstStyle/>
          <a:p>
            <a:pPr>
              <a:lnSpc>
                <a:spcPct val="90000"/>
              </a:lnSpc>
            </a:pPr>
            <a:r>
              <a:rPr lang="en-US" sz="2800" dirty="0"/>
              <a:t>These are contracts that specify:</a:t>
            </a:r>
          </a:p>
          <a:p>
            <a:pPr marL="342900" marR="0" lvl="0" indent="-342900">
              <a:lnSpc>
                <a:spcPct val="200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Whether something may use the work;</a:t>
            </a:r>
          </a:p>
          <a:p>
            <a:pPr marL="342900" marR="0" lvl="0" indent="-342900">
              <a:lnSpc>
                <a:spcPct val="200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The length of time use is permitted;</a:t>
            </a:r>
          </a:p>
          <a:p>
            <a:pPr marL="342900" marR="0" lvl="0" indent="-342900">
              <a:lnSpc>
                <a:spcPct val="200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What audiences the work may be distributed to;</a:t>
            </a:r>
          </a:p>
          <a:p>
            <a:pPr marL="342900" marR="0" lvl="0" indent="-342900">
              <a:lnSpc>
                <a:spcPct val="200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Whether data may be collected while using the work;</a:t>
            </a:r>
          </a:p>
          <a:p>
            <a:pPr marL="342900" marR="0" lvl="0" indent="-342900">
              <a:lnSpc>
                <a:spcPct val="200000"/>
              </a:lnSpc>
              <a:spcBef>
                <a:spcPts val="0"/>
              </a:spcBef>
              <a:spcAft>
                <a:spcPts val="80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and whether a user is allowed to sue the creators in case of disagreement (called arbitration);</a:t>
            </a:r>
          </a:p>
          <a:p>
            <a:pPr>
              <a:lnSpc>
                <a:spcPct val="90000"/>
              </a:lnSpc>
            </a:pPr>
            <a:endParaRPr lang="en-US" sz="2400" dirty="0"/>
          </a:p>
        </p:txBody>
      </p:sp>
      <p:pic>
        <p:nvPicPr>
          <p:cNvPr id="6" name="Picture 5">
            <a:extLst>
              <a:ext uri="{FF2B5EF4-FFF2-40B4-BE49-F238E27FC236}">
                <a16:creationId xmlns:a16="http://schemas.microsoft.com/office/drawing/2014/main" id="{CFE5AF21-37A5-4920-923A-BE0324C2729D}"/>
              </a:ext>
            </a:extLst>
          </p:cNvPr>
          <p:cNvPicPr>
            <a:picLocks noChangeAspect="1"/>
          </p:cNvPicPr>
          <p:nvPr/>
        </p:nvPicPr>
        <p:blipFill rotWithShape="1">
          <a:blip r:embed="rId3">
            <a:extLst>
              <a:ext uri="{28A0092B-C50C-407E-A947-70E740481C1C}">
                <a14:useLocalDpi xmlns:a14="http://schemas.microsoft.com/office/drawing/2010/main" val="0"/>
              </a:ext>
            </a:extLst>
          </a:blip>
          <a:srcRect l="33796" r="4140"/>
          <a:stretch/>
        </p:blipFill>
        <p:spPr>
          <a:xfrm>
            <a:off x="608012" y="2286000"/>
            <a:ext cx="4433453" cy="3657600"/>
          </a:xfrm>
          <a:prstGeom prst="rect">
            <a:avLst/>
          </a:prstGeom>
        </p:spPr>
      </p:pic>
    </p:spTree>
    <p:extLst>
      <p:ext uri="{BB962C8B-B14F-4D97-AF65-F5344CB8AC3E}">
        <p14:creationId xmlns:p14="http://schemas.microsoft.com/office/powerpoint/2010/main" val="345168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 you agree to the </a:t>
            </a:r>
            <a:br>
              <a:rPr lang="en-US" dirty="0"/>
            </a:br>
            <a:r>
              <a:rPr lang="en-US" dirty="0"/>
              <a:t>Terms &amp; Conditions?</a:t>
            </a:r>
          </a:p>
        </p:txBody>
      </p:sp>
      <p:sp>
        <p:nvSpPr>
          <p:cNvPr id="3" name="Text Placeholder 2"/>
          <p:cNvSpPr>
            <a:spLocks noGrp="1"/>
          </p:cNvSpPr>
          <p:nvPr>
            <p:ph type="body" idx="1"/>
          </p:nvPr>
        </p:nvSpPr>
        <p:spPr/>
        <p:txBody>
          <a:bodyPr/>
          <a:lstStyle/>
          <a:p>
            <a:r>
              <a:rPr lang="en-US" dirty="0"/>
              <a:t>Try not to get your data stolen!</a:t>
            </a:r>
            <a:br>
              <a:rPr lang="en-US" dirty="0"/>
            </a:br>
            <a:r>
              <a:rPr lang="en-US" dirty="0">
                <a:hlinkClick r:id="rId3"/>
              </a:rPr>
              <a:t>https://termsandconditions.game/</a:t>
            </a:r>
            <a:r>
              <a:rPr lang="en-US" dirty="0"/>
              <a:t> </a:t>
            </a:r>
          </a:p>
        </p:txBody>
      </p:sp>
    </p:spTree>
    <p:extLst>
      <p:ext uri="{BB962C8B-B14F-4D97-AF65-F5344CB8AC3E}">
        <p14:creationId xmlns:p14="http://schemas.microsoft.com/office/powerpoint/2010/main" val="420653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Conventional Publishing Ovens</a:t>
            </a:r>
          </a:p>
        </p:txBody>
      </p:sp>
      <p:sp>
        <p:nvSpPr>
          <p:cNvPr id="4" name="Content Placeholder 3"/>
          <p:cNvSpPr>
            <a:spLocks noGrp="1"/>
          </p:cNvSpPr>
          <p:nvPr>
            <p:ph sz="half" idx="2"/>
          </p:nvPr>
        </p:nvSpPr>
        <p:spPr>
          <a:xfrm>
            <a:off x="6094412" y="2042209"/>
            <a:ext cx="5105400" cy="4307044"/>
          </a:xfrm>
        </p:spPr>
        <p:txBody>
          <a:bodyPr>
            <a:normAutofit lnSpcReduction="10000"/>
          </a:bodyPr>
          <a:lstStyle/>
          <a:p>
            <a:pPr>
              <a:lnSpc>
                <a:spcPct val="150000"/>
              </a:lnSpc>
            </a:pPr>
            <a:r>
              <a:rPr lang="en-US" dirty="0"/>
              <a:t>Provide an agreement to sell your work for you.</a:t>
            </a:r>
          </a:p>
          <a:p>
            <a:pPr>
              <a:lnSpc>
                <a:spcPct val="150000"/>
              </a:lnSpc>
            </a:pPr>
            <a:r>
              <a:rPr lang="en-US" dirty="0"/>
              <a:t>Typically, all copyrights are transferred as the price for publishing formally. </a:t>
            </a:r>
          </a:p>
          <a:p>
            <a:pPr>
              <a:lnSpc>
                <a:spcPct val="150000"/>
              </a:lnSpc>
            </a:pPr>
            <a:r>
              <a:rPr lang="en-US" dirty="0"/>
              <a:t>The publishing entity takes on all protective roles for that copyright.</a:t>
            </a:r>
          </a:p>
        </p:txBody>
      </p:sp>
      <p:pic>
        <p:nvPicPr>
          <p:cNvPr id="16" name="Picture 15">
            <a:extLst>
              <a:ext uri="{FF2B5EF4-FFF2-40B4-BE49-F238E27FC236}">
                <a16:creationId xmlns:a16="http://schemas.microsoft.com/office/drawing/2014/main" id="{62C6620F-E393-48E1-99A1-755F79FF10E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03212" y="2616787"/>
            <a:ext cx="5515963" cy="3157889"/>
          </a:xfrm>
          <a:prstGeom prst="rect">
            <a:avLst/>
          </a:prstGeom>
        </p:spPr>
      </p:pic>
      <p:pic>
        <p:nvPicPr>
          <p:cNvPr id="18" name="Picture 17">
            <a:extLst>
              <a:ext uri="{FF2B5EF4-FFF2-40B4-BE49-F238E27FC236}">
                <a16:creationId xmlns:a16="http://schemas.microsoft.com/office/drawing/2014/main" id="{B3BAF368-503F-4540-B643-6E2B19E8DDB2}"/>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360612" y="3200400"/>
            <a:ext cx="1362764" cy="1277591"/>
          </a:xfrm>
          <a:prstGeom prst="rect">
            <a:avLst/>
          </a:prstGeom>
        </p:spPr>
      </p:pic>
    </p:spTree>
    <p:extLst>
      <p:ext uri="{BB962C8B-B14F-4D97-AF65-F5344CB8AC3E}">
        <p14:creationId xmlns:p14="http://schemas.microsoft.com/office/powerpoint/2010/main" val="277583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Self-Publishing Online</a:t>
            </a:r>
          </a:p>
        </p:txBody>
      </p:sp>
      <p:sp>
        <p:nvSpPr>
          <p:cNvPr id="6" name="Content Placeholder 5"/>
          <p:cNvSpPr>
            <a:spLocks noGrp="1"/>
          </p:cNvSpPr>
          <p:nvPr>
            <p:ph sz="quarter" idx="4"/>
          </p:nvPr>
        </p:nvSpPr>
        <p:spPr>
          <a:xfrm>
            <a:off x="1217612" y="2209800"/>
            <a:ext cx="5102352" cy="4114800"/>
          </a:xfrm>
        </p:spPr>
        <p:txBody>
          <a:bodyPr>
            <a:normAutofit/>
          </a:bodyPr>
          <a:lstStyle/>
          <a:p>
            <a:pPr>
              <a:lnSpc>
                <a:spcPct val="150000"/>
              </a:lnSpc>
            </a:pPr>
            <a:r>
              <a:rPr lang="en-US" dirty="0"/>
              <a:t>Typically keeps all copyrights with the original creator</a:t>
            </a:r>
          </a:p>
          <a:p>
            <a:pPr>
              <a:lnSpc>
                <a:spcPct val="150000"/>
              </a:lnSpc>
            </a:pPr>
            <a:r>
              <a:rPr lang="en-US" dirty="0"/>
              <a:t>Subject to the terms of online publishing platforms</a:t>
            </a:r>
          </a:p>
          <a:p>
            <a:pPr>
              <a:lnSpc>
                <a:spcPct val="150000"/>
              </a:lnSpc>
            </a:pPr>
            <a:r>
              <a:rPr lang="en-US" dirty="0"/>
              <a:t>Defense of copyright remains the duty of the original creator. </a:t>
            </a:r>
          </a:p>
        </p:txBody>
      </p:sp>
      <p:pic>
        <p:nvPicPr>
          <p:cNvPr id="14" name="Picture 13">
            <a:extLst>
              <a:ext uri="{FF2B5EF4-FFF2-40B4-BE49-F238E27FC236}">
                <a16:creationId xmlns:a16="http://schemas.microsoft.com/office/drawing/2014/main" id="{C737434D-75C2-4E5E-B0F6-59DE83FFF5F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30664" y="2112998"/>
            <a:ext cx="3988148" cy="4442822"/>
          </a:xfrm>
          <a:prstGeom prst="rect">
            <a:avLst/>
          </a:prstGeom>
        </p:spPr>
      </p:pic>
      <p:sp>
        <p:nvSpPr>
          <p:cNvPr id="15" name="TextBox 14">
            <a:extLst>
              <a:ext uri="{FF2B5EF4-FFF2-40B4-BE49-F238E27FC236}">
                <a16:creationId xmlns:a16="http://schemas.microsoft.com/office/drawing/2014/main" id="{DDFFF132-FCB4-4EEE-8453-DB8D061F90DC}"/>
              </a:ext>
            </a:extLst>
          </p:cNvPr>
          <p:cNvSpPr txBox="1"/>
          <p:nvPr/>
        </p:nvSpPr>
        <p:spPr>
          <a:xfrm>
            <a:off x="8205312" y="3236079"/>
            <a:ext cx="1219200" cy="923330"/>
          </a:xfrm>
          <a:prstGeom prst="rect">
            <a:avLst/>
          </a:prstGeom>
          <a:noFill/>
        </p:spPr>
        <p:txBody>
          <a:bodyPr wrap="square" rtlCol="0">
            <a:spAutoFit/>
          </a:bodyPr>
          <a:lstStyle/>
          <a:p>
            <a:r>
              <a:rPr lang="en-US" sz="5400" dirty="0">
                <a:solidFill>
                  <a:schemeClr val="bg1"/>
                </a:solidFill>
              </a:rPr>
              <a:t>©</a:t>
            </a:r>
          </a:p>
        </p:txBody>
      </p:sp>
    </p:spTree>
    <p:extLst>
      <p:ext uri="{BB962C8B-B14F-4D97-AF65-F5344CB8AC3E}">
        <p14:creationId xmlns:p14="http://schemas.microsoft.com/office/powerpoint/2010/main" val="353942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Copyright Exemption: Fair Use</a:t>
            </a:r>
          </a:p>
        </p:txBody>
      </p:sp>
      <p:sp>
        <p:nvSpPr>
          <p:cNvPr id="5" name="TextBox 4">
            <a:extLst>
              <a:ext uri="{FF2B5EF4-FFF2-40B4-BE49-F238E27FC236}">
                <a16:creationId xmlns:a16="http://schemas.microsoft.com/office/drawing/2014/main" id="{95D8A473-1D08-40FB-8612-4E7B72AE83E4}"/>
              </a:ext>
            </a:extLst>
          </p:cNvPr>
          <p:cNvSpPr txBox="1"/>
          <p:nvPr/>
        </p:nvSpPr>
        <p:spPr>
          <a:xfrm>
            <a:off x="684212" y="2773362"/>
            <a:ext cx="11049000" cy="3383106"/>
          </a:xfrm>
          <a:prstGeom prst="rect">
            <a:avLst/>
          </a:prstGeom>
          <a:noFill/>
        </p:spPr>
        <p:txBody>
          <a:bodyPr wrap="square">
            <a:spAutoFit/>
          </a:bodyPr>
          <a:lstStyle/>
          <a:p>
            <a:pPr marL="342900" marR="0" lvl="0" indent="-342900">
              <a:lnSpc>
                <a:spcPct val="200000"/>
              </a:lnSpc>
              <a:spcBef>
                <a:spcPts val="0"/>
              </a:spcBef>
              <a:spcAft>
                <a:spcPts val="0"/>
              </a:spcAft>
              <a:buFont typeface="Symbol" panose="05050102010706020507" pitchFamily="18" charset="2"/>
              <a:buChar char=""/>
            </a:pPr>
            <a:r>
              <a:rPr lang="en-US" sz="2200" dirty="0">
                <a:effectLst/>
                <a:ea typeface="Calibri" panose="020F0502020204030204" pitchFamily="34" charset="0"/>
                <a:cs typeface="Times New Roman" panose="02020603050405020304" pitchFamily="18" charset="0"/>
              </a:rPr>
              <a:t>The purpose and character of the use, including whether such use is of commercial nature or is for nonprofit educational purposes.</a:t>
            </a:r>
          </a:p>
          <a:p>
            <a:pPr marL="342900" marR="0" lvl="0" indent="-342900">
              <a:lnSpc>
                <a:spcPct val="200000"/>
              </a:lnSpc>
              <a:spcBef>
                <a:spcPts val="0"/>
              </a:spcBef>
              <a:spcAft>
                <a:spcPts val="0"/>
              </a:spcAft>
              <a:buFont typeface="Symbol" panose="05050102010706020507" pitchFamily="18" charset="2"/>
              <a:buChar char=""/>
            </a:pPr>
            <a:r>
              <a:rPr lang="en-US" sz="2200" dirty="0">
                <a:effectLst/>
                <a:ea typeface="Calibri" panose="020F0502020204030204" pitchFamily="34" charset="0"/>
                <a:cs typeface="Times New Roman" panose="02020603050405020304" pitchFamily="18" charset="0"/>
              </a:rPr>
              <a:t>The nature of the copyrighted work.</a:t>
            </a:r>
          </a:p>
          <a:p>
            <a:pPr marL="342900" marR="0" lvl="0" indent="-342900">
              <a:lnSpc>
                <a:spcPct val="200000"/>
              </a:lnSpc>
              <a:spcBef>
                <a:spcPts val="0"/>
              </a:spcBef>
              <a:spcAft>
                <a:spcPts val="0"/>
              </a:spcAft>
              <a:buFont typeface="Symbol" panose="05050102010706020507" pitchFamily="18" charset="2"/>
              <a:buChar char=""/>
            </a:pPr>
            <a:r>
              <a:rPr lang="en-US" sz="2200" dirty="0">
                <a:effectLst/>
                <a:ea typeface="Calibri" panose="020F0502020204030204" pitchFamily="34" charset="0"/>
                <a:cs typeface="Times New Roman" panose="02020603050405020304" pitchFamily="18" charset="0"/>
              </a:rPr>
              <a:t>The amount and substantiality of the portion used relative to the whole copyrighted work.</a:t>
            </a:r>
          </a:p>
          <a:p>
            <a:pPr marL="342900" marR="0" lvl="0" indent="-342900">
              <a:lnSpc>
                <a:spcPct val="200000"/>
              </a:lnSpc>
              <a:spcBef>
                <a:spcPts val="0"/>
              </a:spcBef>
              <a:spcAft>
                <a:spcPts val="800"/>
              </a:spcAft>
              <a:buFont typeface="Symbol" panose="05050102010706020507" pitchFamily="18" charset="2"/>
              <a:buChar char=""/>
            </a:pPr>
            <a:r>
              <a:rPr lang="en-US" sz="2200" dirty="0">
                <a:effectLst/>
                <a:ea typeface="Calibri" panose="020F0502020204030204" pitchFamily="34" charset="0"/>
                <a:cs typeface="Times New Roman" panose="02020603050405020304" pitchFamily="18" charset="0"/>
              </a:rPr>
              <a:t>The effect of the use upon the potential market for, or value of, the copyrighted work.</a:t>
            </a:r>
          </a:p>
        </p:txBody>
      </p:sp>
      <p:sp>
        <p:nvSpPr>
          <p:cNvPr id="6" name="Text Placeholder 2">
            <a:extLst>
              <a:ext uri="{FF2B5EF4-FFF2-40B4-BE49-F238E27FC236}">
                <a16:creationId xmlns:a16="http://schemas.microsoft.com/office/drawing/2014/main" id="{256C265F-B55B-4E44-A473-6F41887EB713}"/>
              </a:ext>
            </a:extLst>
          </p:cNvPr>
          <p:cNvSpPr txBox="1">
            <a:spLocks/>
          </p:cNvSpPr>
          <p:nvPr/>
        </p:nvSpPr>
        <p:spPr>
          <a:xfrm>
            <a:off x="455612" y="2133600"/>
            <a:ext cx="10210800" cy="1020762"/>
          </a:xfrm>
          <a:prstGeom prst="rect">
            <a:avLst/>
          </a:prstGeom>
        </p:spPr>
        <p:txBody>
          <a:bodyPr vert="horz" lIns="91440" tIns="45720" rIns="91440" bIns="45720"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marL="0" indent="0">
              <a:buNone/>
            </a:pPr>
            <a:r>
              <a:rPr lang="en-US" sz="2800" dirty="0"/>
              <a:t>Fair use allows for use without permission with 4 considerations: </a:t>
            </a:r>
          </a:p>
        </p:txBody>
      </p:sp>
    </p:spTree>
    <p:extLst>
      <p:ext uri="{BB962C8B-B14F-4D97-AF65-F5344CB8AC3E}">
        <p14:creationId xmlns:p14="http://schemas.microsoft.com/office/powerpoint/2010/main" val="34724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AI Copyright Conundrum</a:t>
            </a:r>
          </a:p>
        </p:txBody>
      </p:sp>
      <p:sp>
        <p:nvSpPr>
          <p:cNvPr id="5" name="Text Placeholder 4">
            <a:extLst>
              <a:ext uri="{FF2B5EF4-FFF2-40B4-BE49-F238E27FC236}">
                <a16:creationId xmlns:a16="http://schemas.microsoft.com/office/drawing/2014/main" id="{9D2A9FA4-46B8-48CD-B438-9A556F36E7C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09374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Artificial “Intelligence” Basics</a:t>
            </a:r>
          </a:p>
        </p:txBody>
      </p:sp>
      <p:pic>
        <p:nvPicPr>
          <p:cNvPr id="5" name="Graphic 4">
            <a:extLst>
              <a:ext uri="{FF2B5EF4-FFF2-40B4-BE49-F238E27FC236}">
                <a16:creationId xmlns:a16="http://schemas.microsoft.com/office/drawing/2014/main" id="{E83C4988-2DCD-4C33-B580-A5E5AF502E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1227760" y="2107555"/>
            <a:ext cx="9733303" cy="3577731"/>
          </a:xfrm>
          <a:prstGeom prst="rect">
            <a:avLst/>
          </a:prstGeom>
        </p:spPr>
      </p:pic>
      <p:sp>
        <p:nvSpPr>
          <p:cNvPr id="6" name="TextBox 5">
            <a:extLst>
              <a:ext uri="{FF2B5EF4-FFF2-40B4-BE49-F238E27FC236}">
                <a16:creationId xmlns:a16="http://schemas.microsoft.com/office/drawing/2014/main" id="{8A7EFAF9-ED1B-429A-8B45-4B271A2AB03E}"/>
              </a:ext>
            </a:extLst>
          </p:cNvPr>
          <p:cNvSpPr txBox="1"/>
          <p:nvPr/>
        </p:nvSpPr>
        <p:spPr>
          <a:xfrm>
            <a:off x="1141412" y="5791200"/>
            <a:ext cx="5934075" cy="230832"/>
          </a:xfrm>
          <a:prstGeom prst="rect">
            <a:avLst/>
          </a:prstGeom>
          <a:noFill/>
        </p:spPr>
        <p:txBody>
          <a:bodyPr wrap="square" rtlCol="0">
            <a:spAutoFit/>
          </a:bodyPr>
          <a:lstStyle/>
          <a:p>
            <a:r>
              <a:rPr lang="en-US" sz="900" dirty="0">
                <a:hlinkClick r:id="rId5" tooltip="https://weibeld.net/algorithms/what-is-an-algorithm.html"/>
              </a:rPr>
              <a:t>This Photo</a:t>
            </a:r>
            <a:r>
              <a:rPr lang="en-US" sz="900" dirty="0"/>
              <a:t> by Unknown Author is licensed under </a:t>
            </a:r>
            <a:r>
              <a:rPr lang="en-US" sz="900" dirty="0">
                <a:hlinkClick r:id="rId6" tooltip="https://creativecommons.org/licenses/by-sa/3.0/"/>
              </a:rPr>
              <a:t>CC BY-SA</a:t>
            </a:r>
            <a:endParaRPr lang="en-US" sz="900" dirty="0"/>
          </a:p>
        </p:txBody>
      </p:sp>
    </p:spTree>
    <p:extLst>
      <p:ext uri="{BB962C8B-B14F-4D97-AF65-F5344CB8AC3E}">
        <p14:creationId xmlns:p14="http://schemas.microsoft.com/office/powerpoint/2010/main" val="2215894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601198" cy="1020762"/>
          </a:xfrm>
        </p:spPr>
        <p:txBody>
          <a:bodyPr/>
          <a:lstStyle/>
          <a:p>
            <a:r>
              <a:rPr lang="en-US" dirty="0"/>
              <a:t>Tell me the Perfect Cookie?</a:t>
            </a:r>
          </a:p>
        </p:txBody>
      </p:sp>
      <p:graphicFrame>
        <p:nvGraphicFramePr>
          <p:cNvPr id="5" name="Content Placeholder 3">
            <a:extLst>
              <a:ext uri="{FF2B5EF4-FFF2-40B4-BE49-F238E27FC236}">
                <a16:creationId xmlns:a16="http://schemas.microsoft.com/office/drawing/2014/main" id="{A9E2791E-F7A0-4DE7-AC9B-A65D402405B5}"/>
              </a:ext>
            </a:extLst>
          </p:cNvPr>
          <p:cNvGraphicFramePr>
            <a:graphicFrameLocks/>
          </p:cNvGraphicFramePr>
          <p:nvPr>
            <p:extLst>
              <p:ext uri="{D42A27DB-BD31-4B8C-83A1-F6EECF244321}">
                <p14:modId xmlns:p14="http://schemas.microsoft.com/office/powerpoint/2010/main" val="2339977879"/>
              </p:ext>
            </p:extLst>
          </p:nvPr>
        </p:nvGraphicFramePr>
        <p:xfrm>
          <a:off x="379412" y="2819400"/>
          <a:ext cx="4191000" cy="2434590"/>
        </p:xfrm>
        <a:graphic>
          <a:graphicData uri="http://schemas.openxmlformats.org/drawingml/2006/table">
            <a:tbl>
              <a:tblPr firstRow="1" bandRow="1">
                <a:tableStyleId>{8EC20E35-A176-4012-BC5E-935CFFF8708E}</a:tableStyleId>
              </a:tblPr>
              <a:tblGrid>
                <a:gridCol w="1397000">
                  <a:extLst>
                    <a:ext uri="{9D8B030D-6E8A-4147-A177-3AD203B41FA5}">
                      <a16:colId xmlns:a16="http://schemas.microsoft.com/office/drawing/2014/main" val="20000"/>
                    </a:ext>
                  </a:extLst>
                </a:gridCol>
                <a:gridCol w="1397000">
                  <a:extLst>
                    <a:ext uri="{9D8B030D-6E8A-4147-A177-3AD203B41FA5}">
                      <a16:colId xmlns:a16="http://schemas.microsoft.com/office/drawing/2014/main" val="20001"/>
                    </a:ext>
                  </a:extLst>
                </a:gridCol>
                <a:gridCol w="1397000">
                  <a:extLst>
                    <a:ext uri="{9D8B030D-6E8A-4147-A177-3AD203B41FA5}">
                      <a16:colId xmlns:a16="http://schemas.microsoft.com/office/drawing/2014/main" val="20002"/>
                    </a:ext>
                  </a:extLst>
                </a:gridCol>
              </a:tblGrid>
              <a:tr h="514350">
                <a:tc>
                  <a:txBody>
                    <a:bodyPr/>
                    <a:lstStyle/>
                    <a:p>
                      <a:r>
                        <a:rPr lang="en-US" dirty="0"/>
                        <a:t>Cookie flavor</a:t>
                      </a:r>
                    </a:p>
                  </a:txBody>
                  <a:tcPr anchor="ctr"/>
                </a:tc>
                <a:tc>
                  <a:txBody>
                    <a:bodyPr/>
                    <a:lstStyle/>
                    <a:p>
                      <a:pPr algn="ctr"/>
                      <a:r>
                        <a:rPr lang="en-US" dirty="0"/>
                        <a:t>Rating</a:t>
                      </a:r>
                    </a:p>
                  </a:txBody>
                  <a:tcPr anchor="ctr"/>
                </a:tc>
                <a:tc>
                  <a:txBody>
                    <a:bodyPr/>
                    <a:lstStyle/>
                    <a:p>
                      <a:pPr algn="ctr"/>
                      <a:r>
                        <a:rPr lang="en-US" dirty="0"/>
                        <a:t>Favorability</a:t>
                      </a:r>
                    </a:p>
                  </a:txBody>
                  <a:tcPr anchor="ctr"/>
                </a:tc>
                <a:extLst>
                  <a:ext uri="{0D108BD9-81ED-4DB2-BD59-A6C34878D82A}">
                    <a16:rowId xmlns:a16="http://schemas.microsoft.com/office/drawing/2014/main" val="10000"/>
                  </a:ext>
                </a:extLst>
              </a:tr>
              <a:tr h="514350">
                <a:tc>
                  <a:txBody>
                    <a:bodyPr/>
                    <a:lstStyle/>
                    <a:p>
                      <a:r>
                        <a:rPr lang="en-US" dirty="0"/>
                        <a:t>Oatmeal Raisin</a:t>
                      </a:r>
                    </a:p>
                  </a:txBody>
                  <a:tcPr anchor="ctr"/>
                </a:tc>
                <a:tc>
                  <a:txBody>
                    <a:bodyPr/>
                    <a:lstStyle/>
                    <a:p>
                      <a:pPr algn="ctr"/>
                      <a:r>
                        <a:rPr lang="en-US" dirty="0"/>
                        <a:t>82</a:t>
                      </a:r>
                    </a:p>
                  </a:txBody>
                  <a:tcPr anchor="ctr"/>
                </a:tc>
                <a:tc>
                  <a:txBody>
                    <a:bodyPr/>
                    <a:lstStyle/>
                    <a:p>
                      <a:pPr algn="ctr"/>
                      <a:r>
                        <a:rPr lang="en-US" dirty="0"/>
                        <a:t>95</a:t>
                      </a:r>
                    </a:p>
                  </a:txBody>
                  <a:tcPr anchor="ctr"/>
                </a:tc>
                <a:extLst>
                  <a:ext uri="{0D108BD9-81ED-4DB2-BD59-A6C34878D82A}">
                    <a16:rowId xmlns:a16="http://schemas.microsoft.com/office/drawing/2014/main" val="10001"/>
                  </a:ext>
                </a:extLst>
              </a:tr>
              <a:tr h="514350">
                <a:tc>
                  <a:txBody>
                    <a:bodyPr/>
                    <a:lstStyle/>
                    <a:p>
                      <a:r>
                        <a:rPr lang="en-US" dirty="0"/>
                        <a:t>Sugar</a:t>
                      </a:r>
                    </a:p>
                  </a:txBody>
                  <a:tcPr anchor="ctr"/>
                </a:tc>
                <a:tc>
                  <a:txBody>
                    <a:bodyPr/>
                    <a:lstStyle/>
                    <a:p>
                      <a:pPr algn="ctr"/>
                      <a:r>
                        <a:rPr lang="en-US" dirty="0"/>
                        <a:t>76</a:t>
                      </a:r>
                    </a:p>
                  </a:txBody>
                  <a:tcPr anchor="ctr"/>
                </a:tc>
                <a:tc>
                  <a:txBody>
                    <a:bodyPr/>
                    <a:lstStyle/>
                    <a:p>
                      <a:pPr algn="ctr"/>
                      <a:r>
                        <a:rPr lang="en-US" dirty="0"/>
                        <a:t>88</a:t>
                      </a:r>
                    </a:p>
                  </a:txBody>
                  <a:tcPr anchor="ctr"/>
                </a:tc>
                <a:extLst>
                  <a:ext uri="{0D108BD9-81ED-4DB2-BD59-A6C34878D82A}">
                    <a16:rowId xmlns:a16="http://schemas.microsoft.com/office/drawing/2014/main" val="10002"/>
                  </a:ext>
                </a:extLst>
              </a:tr>
              <a:tr h="514350">
                <a:tc>
                  <a:txBody>
                    <a:bodyPr/>
                    <a:lstStyle/>
                    <a:p>
                      <a:r>
                        <a:rPr lang="en-US" dirty="0"/>
                        <a:t>Chocolate Chip</a:t>
                      </a:r>
                    </a:p>
                  </a:txBody>
                  <a:tcPr anchor="ctr"/>
                </a:tc>
                <a:tc>
                  <a:txBody>
                    <a:bodyPr/>
                    <a:lstStyle/>
                    <a:p>
                      <a:pPr algn="ctr"/>
                      <a:r>
                        <a:rPr lang="en-US" dirty="0"/>
                        <a:t>84</a:t>
                      </a:r>
                    </a:p>
                  </a:txBody>
                  <a:tcPr anchor="ctr"/>
                </a:tc>
                <a:tc>
                  <a:txBody>
                    <a:bodyPr/>
                    <a:lstStyle/>
                    <a:p>
                      <a:pPr algn="ctr"/>
                      <a:r>
                        <a:rPr lang="en-US" dirty="0"/>
                        <a:t>90</a:t>
                      </a:r>
                    </a:p>
                  </a:txBody>
                  <a:tcPr anchor="ctr"/>
                </a:tc>
                <a:extLst>
                  <a:ext uri="{0D108BD9-81ED-4DB2-BD59-A6C34878D82A}">
                    <a16:rowId xmlns:a16="http://schemas.microsoft.com/office/drawing/2014/main" val="10003"/>
                  </a:ext>
                </a:extLst>
              </a:tr>
            </a:tbl>
          </a:graphicData>
        </a:graphic>
      </p:graphicFrame>
      <p:sp>
        <p:nvSpPr>
          <p:cNvPr id="7" name="Text Placeholder 2">
            <a:extLst>
              <a:ext uri="{FF2B5EF4-FFF2-40B4-BE49-F238E27FC236}">
                <a16:creationId xmlns:a16="http://schemas.microsoft.com/office/drawing/2014/main" id="{0ABDE310-27B0-4DBE-AF8F-8FCD7F72315F}"/>
              </a:ext>
            </a:extLst>
          </p:cNvPr>
          <p:cNvSpPr txBox="1">
            <a:spLocks/>
          </p:cNvSpPr>
          <p:nvPr/>
        </p:nvSpPr>
        <p:spPr>
          <a:xfrm>
            <a:off x="455612" y="2133600"/>
            <a:ext cx="4495800" cy="1020762"/>
          </a:xfrm>
          <a:prstGeom prst="rect">
            <a:avLst/>
          </a:prstGeom>
        </p:spPr>
        <p:txBody>
          <a:bodyPr vert="horz" lIns="91440" tIns="45720" rIns="91440" bIns="45720"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marL="0" indent="0">
              <a:buNone/>
            </a:pPr>
            <a:r>
              <a:rPr lang="en-US" sz="2800" dirty="0"/>
              <a:t>Dataset of Perfect Cookies</a:t>
            </a:r>
          </a:p>
        </p:txBody>
      </p:sp>
      <p:sp>
        <p:nvSpPr>
          <p:cNvPr id="3" name="Arrow: Right 2">
            <a:extLst>
              <a:ext uri="{FF2B5EF4-FFF2-40B4-BE49-F238E27FC236}">
                <a16:creationId xmlns:a16="http://schemas.microsoft.com/office/drawing/2014/main" id="{F7ADFF7C-E9E1-4C88-84CD-6ED792D87242}"/>
              </a:ext>
            </a:extLst>
          </p:cNvPr>
          <p:cNvSpPr/>
          <p:nvPr/>
        </p:nvSpPr>
        <p:spPr>
          <a:xfrm>
            <a:off x="5180012" y="3657600"/>
            <a:ext cx="2133600" cy="1020762"/>
          </a:xfrm>
          <a:prstGeom prst="rightArrow">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Query</a:t>
            </a:r>
          </a:p>
        </p:txBody>
      </p:sp>
    </p:spTree>
    <p:extLst>
      <p:ext uri="{BB962C8B-B14F-4D97-AF65-F5344CB8AC3E}">
        <p14:creationId xmlns:p14="http://schemas.microsoft.com/office/powerpoint/2010/main" val="423051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Copyright Cookie Basics:</a:t>
            </a:r>
          </a:p>
        </p:txBody>
      </p:sp>
      <p:pic>
        <p:nvPicPr>
          <p:cNvPr id="5" name="Content Placeholder 4">
            <a:extLst>
              <a:ext uri="{FF2B5EF4-FFF2-40B4-BE49-F238E27FC236}">
                <a16:creationId xmlns:a16="http://schemas.microsoft.com/office/drawing/2014/main" id="{2CE0D0B9-919E-43EF-B3EF-A6D48A2E1BA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908622" y="1905000"/>
            <a:ext cx="5271944" cy="4038600"/>
          </a:xfrm>
        </p:spPr>
      </p:pic>
      <p:sp>
        <p:nvSpPr>
          <p:cNvPr id="7" name="Text Placeholder 2">
            <a:extLst>
              <a:ext uri="{FF2B5EF4-FFF2-40B4-BE49-F238E27FC236}">
                <a16:creationId xmlns:a16="http://schemas.microsoft.com/office/drawing/2014/main" id="{109DC23F-86DB-4C05-AD5C-AC6ABC16744B}"/>
              </a:ext>
            </a:extLst>
          </p:cNvPr>
          <p:cNvSpPr txBox="1">
            <a:spLocks/>
          </p:cNvSpPr>
          <p:nvPr/>
        </p:nvSpPr>
        <p:spPr>
          <a:xfrm>
            <a:off x="455612" y="1905000"/>
            <a:ext cx="3962400" cy="1020762"/>
          </a:xfrm>
          <a:prstGeom prst="rect">
            <a:avLst/>
          </a:prstGeom>
        </p:spPr>
        <p:txBody>
          <a:bodyPr vert="horz" lIns="91440" tIns="45720" rIns="91440" bIns="45720" rtlCol="0">
            <a:normAutofit fontScale="92500"/>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marL="0" indent="0">
              <a:buNone/>
            </a:pPr>
            <a:r>
              <a:rPr lang="en-US" sz="2800" dirty="0"/>
              <a:t>© is granted automatically when works have:</a:t>
            </a:r>
          </a:p>
        </p:txBody>
      </p:sp>
      <p:sp>
        <p:nvSpPr>
          <p:cNvPr id="8" name="Content Placeholder 3">
            <a:extLst>
              <a:ext uri="{FF2B5EF4-FFF2-40B4-BE49-F238E27FC236}">
                <a16:creationId xmlns:a16="http://schemas.microsoft.com/office/drawing/2014/main" id="{053A265C-1563-437E-A467-0D88255B0716}"/>
              </a:ext>
            </a:extLst>
          </p:cNvPr>
          <p:cNvSpPr txBox="1">
            <a:spLocks/>
          </p:cNvSpPr>
          <p:nvPr/>
        </p:nvSpPr>
        <p:spPr>
          <a:xfrm>
            <a:off x="552484" y="2667000"/>
            <a:ext cx="3733799" cy="3352801"/>
          </a:xfrm>
          <a:prstGeom prst="rect">
            <a:avLst/>
          </a:prstGeom>
        </p:spPr>
        <p:txBody>
          <a:bodyPr>
            <a:normAutofit fontScale="85000" lnSpcReduction="10000"/>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a:lstStyle>
          <a:p>
            <a:pPr marL="342900" indent="-342900">
              <a:lnSpc>
                <a:spcPct val="200000"/>
              </a:lnSpc>
              <a:spcBef>
                <a:spcPts val="0"/>
              </a:spcBef>
              <a:buFont typeface="Symbol" panose="05050102010706020507" pitchFamily="18" charset="2"/>
              <a:buChar char=""/>
            </a:pPr>
            <a:r>
              <a:rPr lang="en-US" dirty="0">
                <a:ea typeface="Calibri" panose="020F0502020204030204" pitchFamily="34" charset="0"/>
                <a:cs typeface="Times New Roman" panose="02020603050405020304" pitchFamily="18" charset="0"/>
              </a:rPr>
              <a:t>Creativity;</a:t>
            </a:r>
          </a:p>
          <a:p>
            <a:pPr marL="342900" indent="-342900">
              <a:lnSpc>
                <a:spcPct val="200000"/>
              </a:lnSpc>
              <a:spcBef>
                <a:spcPts val="0"/>
              </a:spcBef>
              <a:buFont typeface="Symbol" panose="05050102010706020507" pitchFamily="18" charset="2"/>
              <a:buChar char=""/>
            </a:pPr>
            <a:r>
              <a:rPr lang="en-US" dirty="0">
                <a:ea typeface="Calibri" panose="020F0502020204030204" pitchFamily="34" charset="0"/>
                <a:cs typeface="Times New Roman" panose="02020603050405020304" pitchFamily="18" charset="0"/>
              </a:rPr>
              <a:t>Originality; </a:t>
            </a:r>
          </a:p>
          <a:p>
            <a:pPr marL="342900" indent="-342900">
              <a:lnSpc>
                <a:spcPct val="200000"/>
              </a:lnSpc>
              <a:spcBef>
                <a:spcPts val="0"/>
              </a:spcBef>
              <a:buFont typeface="Symbol" panose="05050102010706020507" pitchFamily="18" charset="2"/>
              <a:buChar char=""/>
            </a:pPr>
            <a:r>
              <a:rPr lang="en-US" dirty="0">
                <a:ea typeface="Calibri" panose="020F0502020204030204" pitchFamily="34" charset="0"/>
                <a:cs typeface="Times New Roman" panose="02020603050405020304" pitchFamily="18" charset="0"/>
              </a:rPr>
              <a:t>Fixation in a Tangible format;  </a:t>
            </a:r>
          </a:p>
          <a:p>
            <a:pPr marL="342900" indent="-342900">
              <a:lnSpc>
                <a:spcPct val="200000"/>
              </a:lnSpc>
              <a:spcBef>
                <a:spcPts val="0"/>
              </a:spcBef>
              <a:spcAft>
                <a:spcPts val="80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And be Human Made</a:t>
            </a:r>
            <a:br>
              <a:rPr lang="en-US" dirty="0">
                <a:ea typeface="Calibri" panose="020F0502020204030204" pitchFamily="34" charset="0"/>
                <a:cs typeface="Times New Roman" panose="02020603050405020304" pitchFamily="18" charset="0"/>
              </a:rPr>
            </a:br>
            <a:r>
              <a:rPr lang="en-US" dirty="0">
                <a:ea typeface="Calibri" panose="020F0502020204030204" pitchFamily="34" charset="0"/>
                <a:cs typeface="Times New Roman" panose="02020603050405020304" pitchFamily="18" charset="0"/>
              </a:rPr>
              <a:t> (Naruto vs Slater).</a:t>
            </a:r>
          </a:p>
        </p:txBody>
      </p:sp>
    </p:spTree>
    <p:extLst>
      <p:ext uri="{BB962C8B-B14F-4D97-AF65-F5344CB8AC3E}">
        <p14:creationId xmlns:p14="http://schemas.microsoft.com/office/powerpoint/2010/main" val="3702392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601198" cy="1020762"/>
          </a:xfrm>
        </p:spPr>
        <p:txBody>
          <a:bodyPr/>
          <a:lstStyle/>
          <a:p>
            <a:r>
              <a:rPr lang="en-US" dirty="0"/>
              <a:t>Tell me the Perfect Cookie?</a:t>
            </a:r>
          </a:p>
        </p:txBody>
      </p:sp>
      <p:graphicFrame>
        <p:nvGraphicFramePr>
          <p:cNvPr id="5" name="Content Placeholder 3">
            <a:extLst>
              <a:ext uri="{FF2B5EF4-FFF2-40B4-BE49-F238E27FC236}">
                <a16:creationId xmlns:a16="http://schemas.microsoft.com/office/drawing/2014/main" id="{A9E2791E-F7A0-4DE7-AC9B-A65D402405B5}"/>
              </a:ext>
            </a:extLst>
          </p:cNvPr>
          <p:cNvGraphicFramePr>
            <a:graphicFrameLocks/>
          </p:cNvGraphicFramePr>
          <p:nvPr/>
        </p:nvGraphicFramePr>
        <p:xfrm>
          <a:off x="379412" y="2819400"/>
          <a:ext cx="4191000" cy="2434590"/>
        </p:xfrm>
        <a:graphic>
          <a:graphicData uri="http://schemas.openxmlformats.org/drawingml/2006/table">
            <a:tbl>
              <a:tblPr firstRow="1" bandRow="1">
                <a:tableStyleId>{8EC20E35-A176-4012-BC5E-935CFFF8708E}</a:tableStyleId>
              </a:tblPr>
              <a:tblGrid>
                <a:gridCol w="1397000">
                  <a:extLst>
                    <a:ext uri="{9D8B030D-6E8A-4147-A177-3AD203B41FA5}">
                      <a16:colId xmlns:a16="http://schemas.microsoft.com/office/drawing/2014/main" val="20000"/>
                    </a:ext>
                  </a:extLst>
                </a:gridCol>
                <a:gridCol w="1397000">
                  <a:extLst>
                    <a:ext uri="{9D8B030D-6E8A-4147-A177-3AD203B41FA5}">
                      <a16:colId xmlns:a16="http://schemas.microsoft.com/office/drawing/2014/main" val="20001"/>
                    </a:ext>
                  </a:extLst>
                </a:gridCol>
                <a:gridCol w="1397000">
                  <a:extLst>
                    <a:ext uri="{9D8B030D-6E8A-4147-A177-3AD203B41FA5}">
                      <a16:colId xmlns:a16="http://schemas.microsoft.com/office/drawing/2014/main" val="20002"/>
                    </a:ext>
                  </a:extLst>
                </a:gridCol>
              </a:tblGrid>
              <a:tr h="514350">
                <a:tc>
                  <a:txBody>
                    <a:bodyPr/>
                    <a:lstStyle/>
                    <a:p>
                      <a:r>
                        <a:rPr lang="en-US" dirty="0"/>
                        <a:t>Cookie flavor</a:t>
                      </a:r>
                    </a:p>
                  </a:txBody>
                  <a:tcPr anchor="ctr"/>
                </a:tc>
                <a:tc>
                  <a:txBody>
                    <a:bodyPr/>
                    <a:lstStyle/>
                    <a:p>
                      <a:pPr algn="ctr"/>
                      <a:r>
                        <a:rPr lang="en-US" dirty="0"/>
                        <a:t>Rating</a:t>
                      </a:r>
                    </a:p>
                  </a:txBody>
                  <a:tcPr anchor="ctr"/>
                </a:tc>
                <a:tc>
                  <a:txBody>
                    <a:bodyPr/>
                    <a:lstStyle/>
                    <a:p>
                      <a:pPr algn="ctr"/>
                      <a:r>
                        <a:rPr lang="en-US" dirty="0"/>
                        <a:t>Favorability</a:t>
                      </a:r>
                    </a:p>
                  </a:txBody>
                  <a:tcPr anchor="ctr"/>
                </a:tc>
                <a:extLst>
                  <a:ext uri="{0D108BD9-81ED-4DB2-BD59-A6C34878D82A}">
                    <a16:rowId xmlns:a16="http://schemas.microsoft.com/office/drawing/2014/main" val="10000"/>
                  </a:ext>
                </a:extLst>
              </a:tr>
              <a:tr h="514350">
                <a:tc>
                  <a:txBody>
                    <a:bodyPr/>
                    <a:lstStyle/>
                    <a:p>
                      <a:r>
                        <a:rPr lang="en-US" dirty="0"/>
                        <a:t>Oatmeal Raisin</a:t>
                      </a:r>
                    </a:p>
                  </a:txBody>
                  <a:tcPr anchor="ctr"/>
                </a:tc>
                <a:tc>
                  <a:txBody>
                    <a:bodyPr/>
                    <a:lstStyle/>
                    <a:p>
                      <a:pPr algn="ctr"/>
                      <a:r>
                        <a:rPr lang="en-US" dirty="0"/>
                        <a:t>82</a:t>
                      </a:r>
                    </a:p>
                  </a:txBody>
                  <a:tcPr anchor="ctr"/>
                </a:tc>
                <a:tc>
                  <a:txBody>
                    <a:bodyPr/>
                    <a:lstStyle/>
                    <a:p>
                      <a:pPr algn="ctr"/>
                      <a:r>
                        <a:rPr lang="en-US" dirty="0"/>
                        <a:t>95</a:t>
                      </a:r>
                    </a:p>
                  </a:txBody>
                  <a:tcPr anchor="ctr"/>
                </a:tc>
                <a:extLst>
                  <a:ext uri="{0D108BD9-81ED-4DB2-BD59-A6C34878D82A}">
                    <a16:rowId xmlns:a16="http://schemas.microsoft.com/office/drawing/2014/main" val="10001"/>
                  </a:ext>
                </a:extLst>
              </a:tr>
              <a:tr h="514350">
                <a:tc>
                  <a:txBody>
                    <a:bodyPr/>
                    <a:lstStyle/>
                    <a:p>
                      <a:r>
                        <a:rPr lang="en-US" dirty="0"/>
                        <a:t>Sugar</a:t>
                      </a:r>
                    </a:p>
                  </a:txBody>
                  <a:tcPr anchor="ctr"/>
                </a:tc>
                <a:tc>
                  <a:txBody>
                    <a:bodyPr/>
                    <a:lstStyle/>
                    <a:p>
                      <a:pPr algn="ctr"/>
                      <a:r>
                        <a:rPr lang="en-US" dirty="0"/>
                        <a:t>76</a:t>
                      </a:r>
                    </a:p>
                  </a:txBody>
                  <a:tcPr anchor="ctr"/>
                </a:tc>
                <a:tc>
                  <a:txBody>
                    <a:bodyPr/>
                    <a:lstStyle/>
                    <a:p>
                      <a:pPr algn="ctr"/>
                      <a:r>
                        <a:rPr lang="en-US" dirty="0"/>
                        <a:t>88</a:t>
                      </a:r>
                    </a:p>
                  </a:txBody>
                  <a:tcPr anchor="ctr"/>
                </a:tc>
                <a:extLst>
                  <a:ext uri="{0D108BD9-81ED-4DB2-BD59-A6C34878D82A}">
                    <a16:rowId xmlns:a16="http://schemas.microsoft.com/office/drawing/2014/main" val="10002"/>
                  </a:ext>
                </a:extLst>
              </a:tr>
              <a:tr h="514350">
                <a:tc>
                  <a:txBody>
                    <a:bodyPr/>
                    <a:lstStyle/>
                    <a:p>
                      <a:r>
                        <a:rPr lang="en-US" dirty="0"/>
                        <a:t>Chocolate Chip</a:t>
                      </a:r>
                    </a:p>
                  </a:txBody>
                  <a:tcPr anchor="ctr"/>
                </a:tc>
                <a:tc>
                  <a:txBody>
                    <a:bodyPr/>
                    <a:lstStyle/>
                    <a:p>
                      <a:pPr algn="ctr"/>
                      <a:r>
                        <a:rPr lang="en-US" dirty="0"/>
                        <a:t>84</a:t>
                      </a:r>
                    </a:p>
                  </a:txBody>
                  <a:tcPr anchor="ctr"/>
                </a:tc>
                <a:tc>
                  <a:txBody>
                    <a:bodyPr/>
                    <a:lstStyle/>
                    <a:p>
                      <a:pPr algn="ctr"/>
                      <a:r>
                        <a:rPr lang="en-US" dirty="0"/>
                        <a:t>90</a:t>
                      </a:r>
                    </a:p>
                  </a:txBody>
                  <a:tcPr anchor="ctr"/>
                </a:tc>
                <a:extLst>
                  <a:ext uri="{0D108BD9-81ED-4DB2-BD59-A6C34878D82A}">
                    <a16:rowId xmlns:a16="http://schemas.microsoft.com/office/drawing/2014/main" val="10003"/>
                  </a:ext>
                </a:extLst>
              </a:tr>
            </a:tbl>
          </a:graphicData>
        </a:graphic>
      </p:graphicFrame>
      <p:sp>
        <p:nvSpPr>
          <p:cNvPr id="7" name="Text Placeholder 2">
            <a:extLst>
              <a:ext uri="{FF2B5EF4-FFF2-40B4-BE49-F238E27FC236}">
                <a16:creationId xmlns:a16="http://schemas.microsoft.com/office/drawing/2014/main" id="{0ABDE310-27B0-4DBE-AF8F-8FCD7F72315F}"/>
              </a:ext>
            </a:extLst>
          </p:cNvPr>
          <p:cNvSpPr txBox="1">
            <a:spLocks/>
          </p:cNvSpPr>
          <p:nvPr/>
        </p:nvSpPr>
        <p:spPr>
          <a:xfrm>
            <a:off x="455612" y="2133600"/>
            <a:ext cx="4495800" cy="1020762"/>
          </a:xfrm>
          <a:prstGeom prst="rect">
            <a:avLst/>
          </a:prstGeom>
        </p:spPr>
        <p:txBody>
          <a:bodyPr vert="horz" lIns="91440" tIns="45720" rIns="91440" bIns="45720"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marL="0" indent="0">
              <a:buNone/>
            </a:pPr>
            <a:r>
              <a:rPr lang="en-US" sz="2800" dirty="0"/>
              <a:t>Dataset of Perfect Cookies</a:t>
            </a:r>
          </a:p>
        </p:txBody>
      </p:sp>
      <p:sp>
        <p:nvSpPr>
          <p:cNvPr id="3" name="Arrow: Right 2">
            <a:extLst>
              <a:ext uri="{FF2B5EF4-FFF2-40B4-BE49-F238E27FC236}">
                <a16:creationId xmlns:a16="http://schemas.microsoft.com/office/drawing/2014/main" id="{F7ADFF7C-E9E1-4C88-84CD-6ED792D87242}"/>
              </a:ext>
            </a:extLst>
          </p:cNvPr>
          <p:cNvSpPr/>
          <p:nvPr/>
        </p:nvSpPr>
        <p:spPr>
          <a:xfrm>
            <a:off x="5180012" y="3657600"/>
            <a:ext cx="2133600" cy="1020762"/>
          </a:xfrm>
          <a:prstGeom prst="rightArrow">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Prompt</a:t>
            </a:r>
          </a:p>
        </p:txBody>
      </p:sp>
      <p:pic>
        <p:nvPicPr>
          <p:cNvPr id="6" name="Picture 5">
            <a:extLst>
              <a:ext uri="{FF2B5EF4-FFF2-40B4-BE49-F238E27FC236}">
                <a16:creationId xmlns:a16="http://schemas.microsoft.com/office/drawing/2014/main" id="{A007E6E4-384C-4AC3-90F0-311553962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0927" y="2438400"/>
            <a:ext cx="3517372" cy="3276600"/>
          </a:xfrm>
          <a:prstGeom prst="rect">
            <a:avLst/>
          </a:prstGeom>
        </p:spPr>
      </p:pic>
      <p:sp>
        <p:nvSpPr>
          <p:cNvPr id="8" name="Text Placeholder 2">
            <a:extLst>
              <a:ext uri="{FF2B5EF4-FFF2-40B4-BE49-F238E27FC236}">
                <a16:creationId xmlns:a16="http://schemas.microsoft.com/office/drawing/2014/main" id="{749BE619-E0F8-4360-9034-2D7AC2061C11}"/>
              </a:ext>
            </a:extLst>
          </p:cNvPr>
          <p:cNvSpPr txBox="1">
            <a:spLocks/>
          </p:cNvSpPr>
          <p:nvPr/>
        </p:nvSpPr>
        <p:spPr>
          <a:xfrm>
            <a:off x="8075612" y="1928019"/>
            <a:ext cx="4495800" cy="1020762"/>
          </a:xfrm>
          <a:prstGeom prst="rect">
            <a:avLst/>
          </a:prstGeom>
        </p:spPr>
        <p:txBody>
          <a:bodyPr vert="horz" lIns="91440" tIns="45720" rIns="91440" bIns="45720"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marL="0" indent="0">
              <a:buNone/>
            </a:pPr>
            <a:r>
              <a:rPr lang="en-US" sz="2800" dirty="0"/>
              <a:t>A “Perfect” Cookie</a:t>
            </a:r>
          </a:p>
        </p:txBody>
      </p:sp>
    </p:spTree>
    <p:extLst>
      <p:ext uri="{BB962C8B-B14F-4D97-AF65-F5344CB8AC3E}">
        <p14:creationId xmlns:p14="http://schemas.microsoft.com/office/powerpoint/2010/main" val="3672826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3DDA80F1-FA75-4131-A321-E3219A675184}"/>
              </a:ext>
            </a:extLst>
          </p:cNvPr>
          <p:cNvSpPr/>
          <p:nvPr/>
        </p:nvSpPr>
        <p:spPr>
          <a:xfrm>
            <a:off x="6435788" y="1752600"/>
            <a:ext cx="4953000" cy="4724400"/>
          </a:xfrm>
          <a:prstGeom prst="ellipse">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BF011AD-7AFC-4163-8A8D-34403B7A4BDC}"/>
              </a:ext>
            </a:extLst>
          </p:cNvPr>
          <p:cNvSpPr/>
          <p:nvPr/>
        </p:nvSpPr>
        <p:spPr>
          <a:xfrm>
            <a:off x="976407" y="1752600"/>
            <a:ext cx="4953000" cy="4724400"/>
          </a:xfrm>
          <a:prstGeom prst="ellipse">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Half-Baked AI Protection</a:t>
            </a:r>
          </a:p>
        </p:txBody>
      </p:sp>
      <p:sp>
        <p:nvSpPr>
          <p:cNvPr id="3" name="Text Placeholder 2"/>
          <p:cNvSpPr>
            <a:spLocks noGrp="1"/>
          </p:cNvSpPr>
          <p:nvPr>
            <p:ph type="body" idx="1"/>
          </p:nvPr>
        </p:nvSpPr>
        <p:spPr>
          <a:xfrm>
            <a:off x="7050667" y="2785429"/>
            <a:ext cx="4416552" cy="762000"/>
          </a:xfrm>
        </p:spPr>
        <p:txBody>
          <a:bodyPr/>
          <a:lstStyle/>
          <a:p>
            <a:r>
              <a:rPr lang="en-US" b="1" dirty="0"/>
              <a:t>But Output is not Protected</a:t>
            </a:r>
          </a:p>
        </p:txBody>
      </p:sp>
      <p:sp>
        <p:nvSpPr>
          <p:cNvPr id="4" name="Content Placeholder 3"/>
          <p:cNvSpPr>
            <a:spLocks noGrp="1"/>
          </p:cNvSpPr>
          <p:nvPr>
            <p:ph sz="half" idx="2"/>
          </p:nvPr>
        </p:nvSpPr>
        <p:spPr>
          <a:xfrm>
            <a:off x="6551612" y="3571299"/>
            <a:ext cx="4416552" cy="3352801"/>
          </a:xfrm>
        </p:spPr>
        <p:txBody>
          <a:bodyPr>
            <a:normAutofit/>
          </a:bodyPr>
          <a:lstStyle/>
          <a:p>
            <a:pPr marL="342900" marR="0" lvl="0" indent="-342900" algn="ctr">
              <a:lnSpc>
                <a:spcPct val="150000"/>
              </a:lnSpc>
              <a:spcBef>
                <a:spcPts val="0"/>
              </a:spcBef>
              <a:spcAft>
                <a:spcPts val="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Only Humans can receive copyright protection for creative works.</a:t>
            </a:r>
            <a:endParaRPr lang="en-US" dirty="0">
              <a:effectLst/>
              <a:ea typeface="Calibri" panose="020F0502020204030204" pitchFamily="34" charset="0"/>
              <a:cs typeface="Times New Roman" panose="02020603050405020304" pitchFamily="18" charset="0"/>
            </a:endParaRPr>
          </a:p>
          <a:p>
            <a:endParaRPr lang="en-US" dirty="0"/>
          </a:p>
        </p:txBody>
      </p:sp>
      <p:sp>
        <p:nvSpPr>
          <p:cNvPr id="5" name="Text Placeholder 4"/>
          <p:cNvSpPr>
            <a:spLocks noGrp="1"/>
          </p:cNvSpPr>
          <p:nvPr>
            <p:ph type="body" sz="quarter" idx="3"/>
          </p:nvPr>
        </p:nvSpPr>
        <p:spPr>
          <a:xfrm>
            <a:off x="1677860" y="2809299"/>
            <a:ext cx="4416552" cy="762000"/>
          </a:xfrm>
        </p:spPr>
        <p:txBody>
          <a:bodyPr/>
          <a:lstStyle/>
          <a:p>
            <a:r>
              <a:rPr lang="en-US" b="1" dirty="0"/>
              <a:t>Algorithms are Protected</a:t>
            </a:r>
          </a:p>
        </p:txBody>
      </p:sp>
      <p:sp>
        <p:nvSpPr>
          <p:cNvPr id="6" name="Content Placeholder 5"/>
          <p:cNvSpPr>
            <a:spLocks noGrp="1"/>
          </p:cNvSpPr>
          <p:nvPr>
            <p:ph sz="quarter" idx="4"/>
          </p:nvPr>
        </p:nvSpPr>
        <p:spPr>
          <a:xfrm>
            <a:off x="1293812" y="3571299"/>
            <a:ext cx="4114800" cy="3352801"/>
          </a:xfrm>
        </p:spPr>
        <p:txBody>
          <a:bodyPr>
            <a:normAutofit/>
          </a:bodyPr>
          <a:lstStyle/>
          <a:p>
            <a:pPr algn="ctr">
              <a:lnSpc>
                <a:spcPct val="150000"/>
              </a:lnSpc>
            </a:pPr>
            <a:r>
              <a:rPr lang="en-US" dirty="0"/>
              <a:t>Technology using algorithms has found protection in Patent Law.</a:t>
            </a:r>
          </a:p>
        </p:txBody>
      </p:sp>
    </p:spTree>
    <p:extLst>
      <p:ext uri="{BB962C8B-B14F-4D97-AF65-F5344CB8AC3E}">
        <p14:creationId xmlns:p14="http://schemas.microsoft.com/office/powerpoint/2010/main" val="874151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But what if I made the AI?</a:t>
            </a:r>
          </a:p>
        </p:txBody>
      </p:sp>
      <p:sp>
        <p:nvSpPr>
          <p:cNvPr id="5" name="Text Placeholder 4"/>
          <p:cNvSpPr>
            <a:spLocks noGrp="1"/>
          </p:cNvSpPr>
          <p:nvPr>
            <p:ph type="body" sz="quarter" idx="3"/>
          </p:nvPr>
        </p:nvSpPr>
        <p:spPr>
          <a:xfrm>
            <a:off x="7088060" y="1905000"/>
            <a:ext cx="4416552" cy="762000"/>
          </a:xfrm>
        </p:spPr>
        <p:txBody>
          <a:bodyPr/>
          <a:lstStyle/>
          <a:p>
            <a:r>
              <a:rPr lang="en-US" i="1" dirty="0"/>
              <a:t>A Recent Entrance to Paradise</a:t>
            </a:r>
          </a:p>
        </p:txBody>
      </p:sp>
      <p:sp>
        <p:nvSpPr>
          <p:cNvPr id="6" name="Content Placeholder 5"/>
          <p:cNvSpPr>
            <a:spLocks noGrp="1"/>
          </p:cNvSpPr>
          <p:nvPr>
            <p:ph sz="quarter" idx="4"/>
          </p:nvPr>
        </p:nvSpPr>
        <p:spPr>
          <a:xfrm>
            <a:off x="7088060" y="2667001"/>
            <a:ext cx="4416552" cy="3733800"/>
          </a:xfrm>
        </p:spPr>
        <p:txBody>
          <a:bodyPr>
            <a:normAutofit lnSpcReduction="10000"/>
          </a:bodyPr>
          <a:lstStyle/>
          <a:p>
            <a:r>
              <a:rPr lang="en-US" dirty="0"/>
              <a:t>Stephen Thaler created the “Creativity Machine”</a:t>
            </a:r>
          </a:p>
          <a:p>
            <a:r>
              <a:rPr lang="en-US" dirty="0"/>
              <a:t>This system generated the artwork displayed</a:t>
            </a:r>
          </a:p>
          <a:p>
            <a:r>
              <a:rPr lang="en-US" dirty="0"/>
              <a:t>Upon disclosure to the copyright office, was denied protection. </a:t>
            </a:r>
          </a:p>
          <a:p>
            <a:r>
              <a:rPr lang="en-US" dirty="0"/>
              <a:t>Thaler sued and lost, cementing the ruling.</a:t>
            </a:r>
          </a:p>
        </p:txBody>
      </p:sp>
      <p:pic>
        <p:nvPicPr>
          <p:cNvPr id="14" name="Content Placeholder 13">
            <a:extLst>
              <a:ext uri="{FF2B5EF4-FFF2-40B4-BE49-F238E27FC236}">
                <a16:creationId xmlns:a16="http://schemas.microsoft.com/office/drawing/2014/main" id="{AA4A52FB-B911-4F62-8B86-0429A2ABB37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14425" y="1905000"/>
            <a:ext cx="5662613" cy="42469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70703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Fast Fashion</a:t>
            </a:r>
          </a:p>
        </p:txBody>
      </p:sp>
      <p:sp>
        <p:nvSpPr>
          <p:cNvPr id="3" name="Text Placeholder 2"/>
          <p:cNvSpPr>
            <a:spLocks noGrp="1"/>
          </p:cNvSpPr>
          <p:nvPr>
            <p:ph type="body" idx="1"/>
          </p:nvPr>
        </p:nvSpPr>
        <p:spPr>
          <a:xfrm>
            <a:off x="760412" y="1708532"/>
            <a:ext cx="4416552" cy="762000"/>
          </a:xfrm>
        </p:spPr>
        <p:txBody>
          <a:bodyPr/>
          <a:lstStyle/>
          <a:p>
            <a:r>
              <a:rPr lang="en-US" dirty="0"/>
              <a:t>Useful Articles </a:t>
            </a:r>
          </a:p>
        </p:txBody>
      </p:sp>
      <p:sp>
        <p:nvSpPr>
          <p:cNvPr id="4" name="Content Placeholder 3"/>
          <p:cNvSpPr>
            <a:spLocks noGrp="1"/>
          </p:cNvSpPr>
          <p:nvPr>
            <p:ph sz="half" idx="2"/>
          </p:nvPr>
        </p:nvSpPr>
        <p:spPr>
          <a:xfrm>
            <a:off x="531812" y="2394332"/>
            <a:ext cx="6324600" cy="3777868"/>
          </a:xfrm>
        </p:spPr>
        <p:txBody>
          <a:bodyPr>
            <a:noAutofit/>
          </a:bodyPr>
          <a:lstStyle/>
          <a:p>
            <a:pPr marL="342900" marR="0" lvl="0" indent="-342900">
              <a:lnSpc>
                <a:spcPct val="150000"/>
              </a:lnSpc>
              <a:spcBef>
                <a:spcPts val="0"/>
              </a:spcBef>
              <a:spcAft>
                <a:spcPts val="0"/>
              </a:spcAft>
              <a:buFont typeface="Symbol" panose="05050102010706020507" pitchFamily="18" charset="2"/>
              <a:buChar char=""/>
            </a:pPr>
            <a:r>
              <a:rPr lang="en-US" sz="2200" dirty="0">
                <a:effectLst/>
                <a:ea typeface="Calibri" panose="020F0502020204030204" pitchFamily="34" charset="0"/>
                <a:cs typeface="Times New Roman" panose="02020603050405020304" pitchFamily="18" charset="0"/>
              </a:rPr>
              <a:t>Under law, clothing is considered a useful article. </a:t>
            </a:r>
          </a:p>
          <a:p>
            <a:pPr marL="342900" marR="0" lvl="0" indent="-342900">
              <a:lnSpc>
                <a:spcPct val="150000"/>
              </a:lnSpc>
              <a:spcBef>
                <a:spcPts val="0"/>
              </a:spcBef>
              <a:spcAft>
                <a:spcPts val="0"/>
              </a:spcAft>
              <a:buFont typeface="Symbol" panose="05050102010706020507" pitchFamily="18" charset="2"/>
              <a:buChar char=""/>
            </a:pPr>
            <a:r>
              <a:rPr lang="en-US" sz="2200" dirty="0">
                <a:ea typeface="Calibri" panose="020F0502020204030204" pitchFamily="34" charset="0"/>
                <a:cs typeface="Times New Roman" panose="02020603050405020304" pitchFamily="18" charset="0"/>
              </a:rPr>
              <a:t>Many clothing designs of simple nature are uncopyrightable. </a:t>
            </a:r>
          </a:p>
          <a:p>
            <a:pPr marL="342900" marR="0" lvl="0" indent="-342900">
              <a:lnSpc>
                <a:spcPct val="150000"/>
              </a:lnSpc>
              <a:spcBef>
                <a:spcPts val="0"/>
              </a:spcBef>
              <a:spcAft>
                <a:spcPts val="0"/>
              </a:spcAft>
              <a:buFont typeface="Symbol" panose="05050102010706020507" pitchFamily="18" charset="2"/>
              <a:buChar char=""/>
            </a:pPr>
            <a:r>
              <a:rPr lang="en-US" sz="2200" dirty="0"/>
              <a:t>Dupes are made easily, but trends make copies undesirable</a:t>
            </a:r>
          </a:p>
          <a:p>
            <a:pPr marL="342900" marR="0" lvl="0" indent="-342900">
              <a:lnSpc>
                <a:spcPct val="150000"/>
              </a:lnSpc>
              <a:spcBef>
                <a:spcPts val="0"/>
              </a:spcBef>
              <a:spcAft>
                <a:spcPts val="0"/>
              </a:spcAft>
              <a:buFont typeface="Symbol" panose="05050102010706020507" pitchFamily="18" charset="2"/>
              <a:buChar char=""/>
            </a:pPr>
            <a:r>
              <a:rPr lang="en-US" sz="2200" dirty="0"/>
              <a:t>The industry survives, but small creators cannot protect their works, having them “stolen” by larger companies</a:t>
            </a:r>
          </a:p>
        </p:txBody>
      </p:sp>
      <p:pic>
        <p:nvPicPr>
          <p:cNvPr id="8" name="Content Placeholder 7">
            <a:extLst>
              <a:ext uri="{FF2B5EF4-FFF2-40B4-BE49-F238E27FC236}">
                <a16:creationId xmlns:a16="http://schemas.microsoft.com/office/drawing/2014/main" id="{5854B45E-9363-4F23-86D9-01D0BB692A4A}"/>
              </a:ext>
            </a:extLst>
          </p:cNvPr>
          <p:cNvPicPr>
            <a:picLocks noGrp="1" noChangeAspect="1"/>
          </p:cNvPicPr>
          <p:nvPr>
            <p:ph sz="quarter" idx="4"/>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511"/>
          <a:stretch/>
        </p:blipFill>
        <p:spPr>
          <a:xfrm>
            <a:off x="6754761" y="2286000"/>
            <a:ext cx="4913517" cy="3581400"/>
          </a:xfrm>
        </p:spPr>
      </p:pic>
      <p:sp>
        <p:nvSpPr>
          <p:cNvPr id="9" name="TextBox 8">
            <a:extLst>
              <a:ext uri="{FF2B5EF4-FFF2-40B4-BE49-F238E27FC236}">
                <a16:creationId xmlns:a16="http://schemas.microsoft.com/office/drawing/2014/main" id="{98492B68-E3FB-4C94-9F24-F4707952B552}"/>
              </a:ext>
            </a:extLst>
          </p:cNvPr>
          <p:cNvSpPr txBox="1"/>
          <p:nvPr/>
        </p:nvSpPr>
        <p:spPr>
          <a:xfrm>
            <a:off x="6754761" y="5934419"/>
            <a:ext cx="4645026" cy="230832"/>
          </a:xfrm>
          <a:prstGeom prst="rect">
            <a:avLst/>
          </a:prstGeom>
          <a:noFill/>
        </p:spPr>
        <p:txBody>
          <a:bodyPr wrap="square" rtlCol="0">
            <a:spAutoFit/>
          </a:bodyPr>
          <a:lstStyle/>
          <a:p>
            <a:r>
              <a:rPr lang="en-US" sz="900" dirty="0">
                <a:hlinkClick r:id="rId4" tooltip="https://updatebrazil.com/2023/05/24/will-sheins-disruptive-arrival-in-brazil-bring-the-fashion-industry-to-its-knees/"/>
              </a:rPr>
              <a:t>This Photo</a:t>
            </a:r>
            <a:r>
              <a:rPr lang="en-US" sz="900" dirty="0"/>
              <a:t> by Unknown Author is licensed under </a:t>
            </a:r>
            <a:r>
              <a:rPr lang="en-US" sz="900" dirty="0">
                <a:hlinkClick r:id="rId5" tooltip="https://creativecommons.org/licenses/by-nc-sa/3.0/"/>
              </a:rPr>
              <a:t>CC BY-SA-NC</a:t>
            </a:r>
            <a:endParaRPr lang="en-US" sz="900" dirty="0"/>
          </a:p>
        </p:txBody>
      </p:sp>
    </p:spTree>
    <p:extLst>
      <p:ext uri="{BB962C8B-B14F-4D97-AF65-F5344CB8AC3E}">
        <p14:creationId xmlns:p14="http://schemas.microsoft.com/office/powerpoint/2010/main" val="2887124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BF011AD-7AFC-4163-8A8D-34403B7A4BDC}"/>
              </a:ext>
            </a:extLst>
          </p:cNvPr>
          <p:cNvSpPr/>
          <p:nvPr/>
        </p:nvSpPr>
        <p:spPr>
          <a:xfrm>
            <a:off x="2665412" y="1858962"/>
            <a:ext cx="7467600" cy="4724400"/>
          </a:xfrm>
          <a:prstGeom prst="ellipse">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What Do you Think?</a:t>
            </a:r>
          </a:p>
        </p:txBody>
      </p:sp>
      <p:sp>
        <p:nvSpPr>
          <p:cNvPr id="5" name="Text Placeholder 4"/>
          <p:cNvSpPr>
            <a:spLocks noGrp="1"/>
          </p:cNvSpPr>
          <p:nvPr>
            <p:ph type="body" sz="quarter" idx="3"/>
          </p:nvPr>
        </p:nvSpPr>
        <p:spPr>
          <a:xfrm>
            <a:off x="3771074" y="2667000"/>
            <a:ext cx="5256276" cy="2362200"/>
          </a:xfrm>
        </p:spPr>
        <p:txBody>
          <a:bodyPr>
            <a:normAutofit fontScale="92500" lnSpcReduction="10000"/>
          </a:bodyPr>
          <a:lstStyle/>
          <a:p>
            <a:pPr algn="ctr">
              <a:lnSpc>
                <a:spcPct val="250000"/>
              </a:lnSpc>
            </a:pPr>
            <a:r>
              <a:rPr lang="en-US" sz="2800" b="1" dirty="0"/>
              <a:t>Are AI Datasets used in Training:</a:t>
            </a:r>
          </a:p>
          <a:p>
            <a:pPr algn="ctr">
              <a:lnSpc>
                <a:spcPct val="250000"/>
              </a:lnSpc>
            </a:pPr>
            <a:r>
              <a:rPr lang="en-US" sz="4400" b="1" dirty="0"/>
              <a:t>Fair Use or Theft?</a:t>
            </a:r>
          </a:p>
        </p:txBody>
      </p:sp>
    </p:spTree>
    <p:extLst>
      <p:ext uri="{BB962C8B-B14F-4D97-AF65-F5344CB8AC3E}">
        <p14:creationId xmlns:p14="http://schemas.microsoft.com/office/powerpoint/2010/main" val="2373892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loud 13">
            <a:extLst>
              <a:ext uri="{FF2B5EF4-FFF2-40B4-BE49-F238E27FC236}">
                <a16:creationId xmlns:a16="http://schemas.microsoft.com/office/drawing/2014/main" id="{F19AA3B0-4672-4F11-BC53-CF329C4C8ED9}"/>
              </a:ext>
            </a:extLst>
          </p:cNvPr>
          <p:cNvSpPr/>
          <p:nvPr/>
        </p:nvSpPr>
        <p:spPr>
          <a:xfrm>
            <a:off x="6323012" y="2319449"/>
            <a:ext cx="5562601" cy="3696811"/>
          </a:xfrm>
          <a:prstGeom prst="cloud">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65213" y="304800"/>
            <a:ext cx="10058398" cy="1020762"/>
          </a:xfrm>
        </p:spPr>
        <p:txBody>
          <a:bodyPr/>
          <a:lstStyle/>
          <a:p>
            <a:r>
              <a:rPr lang="en-US" dirty="0"/>
              <a:t>If you choose to us AI tools, always check:</a:t>
            </a:r>
          </a:p>
        </p:txBody>
      </p:sp>
      <p:graphicFrame>
        <p:nvGraphicFramePr>
          <p:cNvPr id="4" name="Content Placeholder 3" descr="Vertical bullet list showing 3 groups arranged one below the other and bullet points are present under each group."/>
          <p:cNvGraphicFramePr>
            <a:graphicFrameLocks noGrp="1"/>
          </p:cNvGraphicFramePr>
          <p:nvPr>
            <p:ph sz="half" idx="1"/>
            <p:extLst>
              <p:ext uri="{D42A27DB-BD31-4B8C-83A1-F6EECF244321}">
                <p14:modId xmlns:p14="http://schemas.microsoft.com/office/powerpoint/2010/main" val="540062528"/>
              </p:ext>
            </p:extLst>
          </p:nvPr>
        </p:nvGraphicFramePr>
        <p:xfrm>
          <a:off x="1522413" y="1905000"/>
          <a:ext cx="441960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Content Placeholder 7">
            <a:extLst>
              <a:ext uri="{FF2B5EF4-FFF2-40B4-BE49-F238E27FC236}">
                <a16:creationId xmlns:a16="http://schemas.microsoft.com/office/drawing/2014/main" id="{D149C77B-D502-421E-8E6D-948EFC33F84A}"/>
              </a:ext>
            </a:extLst>
          </p:cNvPr>
          <p:cNvPicPr>
            <a:picLocks noGrp="1" noChangeAspect="1"/>
          </p:cNvPicPr>
          <p:nvPr>
            <p:ph sz="half" idx="2"/>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303212" y="2116810"/>
            <a:ext cx="1020762" cy="1020762"/>
          </a:xfrm>
        </p:spPr>
      </p:pic>
      <p:sp>
        <p:nvSpPr>
          <p:cNvPr id="9" name="TextBox 8">
            <a:extLst>
              <a:ext uri="{FF2B5EF4-FFF2-40B4-BE49-F238E27FC236}">
                <a16:creationId xmlns:a16="http://schemas.microsoft.com/office/drawing/2014/main" id="{EBF179A0-BF85-40D6-8B16-849DEAEC371B}"/>
              </a:ext>
            </a:extLst>
          </p:cNvPr>
          <p:cNvSpPr txBox="1"/>
          <p:nvPr/>
        </p:nvSpPr>
        <p:spPr>
          <a:xfrm>
            <a:off x="150812" y="6368534"/>
            <a:ext cx="1447800" cy="507831"/>
          </a:xfrm>
          <a:prstGeom prst="rect">
            <a:avLst/>
          </a:prstGeom>
          <a:noFill/>
        </p:spPr>
        <p:txBody>
          <a:bodyPr wrap="square" rtlCol="0">
            <a:spAutoFit/>
          </a:bodyPr>
          <a:lstStyle/>
          <a:p>
            <a:r>
              <a:rPr lang="en-US" sz="900" dirty="0">
                <a:hlinkClick r:id="rId9" tooltip="https://commons.wikimedia.org/wiki/File:Check_green_icon.svg"/>
              </a:rPr>
              <a:t>This Photo</a:t>
            </a:r>
            <a:r>
              <a:rPr lang="en-US" sz="900" dirty="0"/>
              <a:t> by Unknown Author is licensed under </a:t>
            </a:r>
            <a:r>
              <a:rPr lang="en-US" sz="900" dirty="0">
                <a:hlinkClick r:id="rId10" tooltip="https://creativecommons.org/licenses/by-sa/3.0/"/>
              </a:rPr>
              <a:t>CC BY-SA</a:t>
            </a:r>
            <a:endParaRPr lang="en-US" sz="900" dirty="0"/>
          </a:p>
        </p:txBody>
      </p:sp>
      <p:pic>
        <p:nvPicPr>
          <p:cNvPr id="10" name="Content Placeholder 7">
            <a:extLst>
              <a:ext uri="{FF2B5EF4-FFF2-40B4-BE49-F238E27FC236}">
                <a16:creationId xmlns:a16="http://schemas.microsoft.com/office/drawing/2014/main" id="{BD823186-E738-474B-B6F7-9C3627797484}"/>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303212" y="3567171"/>
            <a:ext cx="1020762" cy="1020762"/>
          </a:xfrm>
          <a:prstGeom prst="rect">
            <a:avLst/>
          </a:prstGeom>
        </p:spPr>
      </p:pic>
      <p:pic>
        <p:nvPicPr>
          <p:cNvPr id="12" name="Content Placeholder 7">
            <a:extLst>
              <a:ext uri="{FF2B5EF4-FFF2-40B4-BE49-F238E27FC236}">
                <a16:creationId xmlns:a16="http://schemas.microsoft.com/office/drawing/2014/main" id="{24B43483-25A8-469B-82F9-B27C6B1D7902}"/>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303212" y="5017532"/>
            <a:ext cx="1020762" cy="1020762"/>
          </a:xfrm>
          <a:prstGeom prst="rect">
            <a:avLst/>
          </a:prstGeom>
        </p:spPr>
      </p:pic>
      <p:sp>
        <p:nvSpPr>
          <p:cNvPr id="13" name="Content Placeholder 3">
            <a:extLst>
              <a:ext uri="{FF2B5EF4-FFF2-40B4-BE49-F238E27FC236}">
                <a16:creationId xmlns:a16="http://schemas.microsoft.com/office/drawing/2014/main" id="{71C1895E-20A9-4CFC-8EDA-50BE2A41E8CB}"/>
              </a:ext>
            </a:extLst>
          </p:cNvPr>
          <p:cNvSpPr txBox="1">
            <a:spLocks/>
          </p:cNvSpPr>
          <p:nvPr/>
        </p:nvSpPr>
        <p:spPr>
          <a:xfrm>
            <a:off x="6856412" y="3429000"/>
            <a:ext cx="4416552" cy="3352801"/>
          </a:xfrm>
          <a:prstGeom prst="rect">
            <a:avLst/>
          </a:prstGeom>
        </p:spPr>
        <p:txBody>
          <a:bodyPr vert="horz" lIns="91440" tIns="45720" rIns="91440" bIns="45720"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956816"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956816"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56816"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1956816"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marL="0" indent="0">
              <a:buNone/>
            </a:pPr>
            <a:r>
              <a:rPr lang="en-US" sz="2800" b="1" dirty="0"/>
              <a:t>If a tool is free to use, then the price is probably your information and your data!</a:t>
            </a:r>
          </a:p>
        </p:txBody>
      </p:sp>
    </p:spTree>
    <p:extLst>
      <p:ext uri="{BB962C8B-B14F-4D97-AF65-F5344CB8AC3E}">
        <p14:creationId xmlns:p14="http://schemas.microsoft.com/office/powerpoint/2010/main" val="1989555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AI Exercise*</a:t>
            </a:r>
          </a:p>
        </p:txBody>
      </p:sp>
      <p:sp>
        <p:nvSpPr>
          <p:cNvPr id="5" name="Text Placeholder 4"/>
          <p:cNvSpPr>
            <a:spLocks noGrp="1"/>
          </p:cNvSpPr>
          <p:nvPr>
            <p:ph type="body" sz="quarter" idx="3"/>
          </p:nvPr>
        </p:nvSpPr>
        <p:spPr>
          <a:xfrm>
            <a:off x="712002" y="1841786"/>
            <a:ext cx="4416552" cy="1020761"/>
          </a:xfrm>
        </p:spPr>
        <p:txBody>
          <a:bodyPr>
            <a:normAutofit/>
          </a:bodyPr>
          <a:lstStyle/>
          <a:p>
            <a:r>
              <a:rPr lang="en-US" sz="2800" dirty="0"/>
              <a:t>Input terms into AI</a:t>
            </a:r>
          </a:p>
        </p:txBody>
      </p:sp>
      <p:sp>
        <p:nvSpPr>
          <p:cNvPr id="6" name="Content Placeholder 5"/>
          <p:cNvSpPr>
            <a:spLocks noGrp="1"/>
          </p:cNvSpPr>
          <p:nvPr>
            <p:ph sz="quarter" idx="4"/>
          </p:nvPr>
        </p:nvSpPr>
        <p:spPr>
          <a:xfrm>
            <a:off x="684212" y="2862547"/>
            <a:ext cx="6376060" cy="2776253"/>
          </a:xfrm>
        </p:spPr>
        <p:txBody>
          <a:bodyPr>
            <a:normAutofit/>
          </a:bodyPr>
          <a:lstStyle/>
          <a:p>
            <a:r>
              <a:rPr lang="en-US" dirty="0"/>
              <a:t>Terms and Agreements can be long and jargon heavy</a:t>
            </a:r>
          </a:p>
          <a:p>
            <a:r>
              <a:rPr lang="en-US" dirty="0"/>
              <a:t>Try putting a terms of service into a LLM AI model and ask it to summarize it for you.</a:t>
            </a:r>
          </a:p>
          <a:p>
            <a:r>
              <a:rPr lang="en-US" dirty="0"/>
              <a:t>Is it easier to understand? </a:t>
            </a:r>
          </a:p>
        </p:txBody>
      </p:sp>
      <p:sp>
        <p:nvSpPr>
          <p:cNvPr id="15" name="TextBox 14">
            <a:extLst>
              <a:ext uri="{FF2B5EF4-FFF2-40B4-BE49-F238E27FC236}">
                <a16:creationId xmlns:a16="http://schemas.microsoft.com/office/drawing/2014/main" id="{9962D197-D881-43B5-8E3D-C4B45B6F29BA}"/>
              </a:ext>
            </a:extLst>
          </p:cNvPr>
          <p:cNvSpPr txBox="1"/>
          <p:nvPr/>
        </p:nvSpPr>
        <p:spPr>
          <a:xfrm>
            <a:off x="686296" y="6187406"/>
            <a:ext cx="10668000" cy="369332"/>
          </a:xfrm>
          <a:prstGeom prst="rect">
            <a:avLst/>
          </a:prstGeom>
          <a:noFill/>
        </p:spPr>
        <p:txBody>
          <a:bodyPr wrap="square">
            <a:spAutoFit/>
          </a:bodyPr>
          <a:lstStyle/>
          <a:p>
            <a:pPr marL="0" indent="0">
              <a:buNone/>
            </a:pPr>
            <a:r>
              <a:rPr lang="en-US" b="1" dirty="0"/>
              <a:t>*Always keep in mind that AI is not a lawyer, doctor, or substitute for expert knowledge.</a:t>
            </a:r>
          </a:p>
        </p:txBody>
      </p:sp>
      <p:pic>
        <p:nvPicPr>
          <p:cNvPr id="17" name="Picture 16">
            <a:extLst>
              <a:ext uri="{FF2B5EF4-FFF2-40B4-BE49-F238E27FC236}">
                <a16:creationId xmlns:a16="http://schemas.microsoft.com/office/drawing/2014/main" id="{C7791B06-3133-4CA1-9483-7E2D54E9DD5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242674" y="2328552"/>
            <a:ext cx="4206855" cy="2801831"/>
          </a:xfrm>
          <a:prstGeom prst="rect">
            <a:avLst/>
          </a:prstGeom>
        </p:spPr>
      </p:pic>
      <p:sp>
        <p:nvSpPr>
          <p:cNvPr id="18" name="TextBox 17">
            <a:extLst>
              <a:ext uri="{FF2B5EF4-FFF2-40B4-BE49-F238E27FC236}">
                <a16:creationId xmlns:a16="http://schemas.microsoft.com/office/drawing/2014/main" id="{6F15535C-49FF-42C9-AAEB-B7C86174AC57}"/>
              </a:ext>
            </a:extLst>
          </p:cNvPr>
          <p:cNvSpPr txBox="1"/>
          <p:nvPr/>
        </p:nvSpPr>
        <p:spPr>
          <a:xfrm>
            <a:off x="7089898" y="5315777"/>
            <a:ext cx="4206855" cy="228745"/>
          </a:xfrm>
          <a:prstGeom prst="rect">
            <a:avLst/>
          </a:prstGeom>
          <a:noFill/>
        </p:spPr>
        <p:txBody>
          <a:bodyPr wrap="square" rtlCol="0">
            <a:spAutoFit/>
          </a:bodyPr>
          <a:lstStyle/>
          <a:p>
            <a:r>
              <a:rPr lang="en-US" sz="900">
                <a:hlinkClick r:id="rId4" tooltip="https://teleread.org/2019/04/12/scary-legalese-and-the-content-clause-dont-be-afraid-of-the-license-grant/"/>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121534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Rights &amp; Disclaimer Statement</a:t>
            </a:r>
          </a:p>
        </p:txBody>
      </p:sp>
      <p:sp>
        <p:nvSpPr>
          <p:cNvPr id="5" name="Text Placeholder 4"/>
          <p:cNvSpPr>
            <a:spLocks noGrp="1"/>
          </p:cNvSpPr>
          <p:nvPr>
            <p:ph type="body" sz="quarter" idx="3"/>
          </p:nvPr>
        </p:nvSpPr>
        <p:spPr>
          <a:xfrm>
            <a:off x="1963335" y="1905000"/>
            <a:ext cx="8686800" cy="1020761"/>
          </a:xfrm>
        </p:spPr>
        <p:txBody>
          <a:bodyPr>
            <a:normAutofit/>
          </a:bodyPr>
          <a:lstStyle/>
          <a:p>
            <a:pPr algn="ctr"/>
            <a:r>
              <a:rPr lang="en-US" sz="2800" dirty="0"/>
              <a:t>This slide-deck was created for informational purposes and is not intended to be legal advice. </a:t>
            </a:r>
          </a:p>
        </p:txBody>
      </p:sp>
      <p:sp>
        <p:nvSpPr>
          <p:cNvPr id="10" name="Text Placeholder 4">
            <a:extLst>
              <a:ext uri="{FF2B5EF4-FFF2-40B4-BE49-F238E27FC236}">
                <a16:creationId xmlns:a16="http://schemas.microsoft.com/office/drawing/2014/main" id="{AE9DD217-36B2-4E7D-A091-EADA0C9882FE}"/>
              </a:ext>
            </a:extLst>
          </p:cNvPr>
          <p:cNvSpPr txBox="1">
            <a:spLocks/>
          </p:cNvSpPr>
          <p:nvPr/>
        </p:nvSpPr>
        <p:spPr>
          <a:xfrm>
            <a:off x="1961747" y="3024980"/>
            <a:ext cx="8686800" cy="1020761"/>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0"/>
              </a:spcBef>
              <a:buSzPct val="100000"/>
              <a:buFont typeface="Arial" pitchFamily="34" charset="0"/>
              <a:buNone/>
              <a:defRPr sz="2400" b="0" kern="1200">
                <a:solidFill>
                  <a:schemeClr val="tx1"/>
                </a:solidFill>
                <a:latin typeface="+mn-lt"/>
                <a:ea typeface="+mn-ea"/>
                <a:cs typeface="+mn-cs"/>
              </a:defRPr>
            </a:lvl1pPr>
            <a:lvl2pPr marL="457200" indent="0" algn="l" defTabSz="914400" rtl="0" eaLnBrk="1" latinLnBrk="0" hangingPunct="1">
              <a:lnSpc>
                <a:spcPct val="90000"/>
              </a:lnSpc>
              <a:spcBef>
                <a:spcPts val="600"/>
              </a:spcBef>
              <a:buSzPct val="100000"/>
              <a:buFont typeface="Consolas" pitchFamily="49"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600"/>
              </a:spcBef>
              <a:buSzPct val="100000"/>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600"/>
              </a:spcBef>
              <a:buSzPct val="100000"/>
              <a:buFont typeface="Consolas" pitchFamily="49"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600"/>
              </a:spcBef>
              <a:buSzPct val="100000"/>
              <a:buFont typeface="Arial" pitchFamily="34" charset="0"/>
              <a:buNone/>
              <a:defRPr sz="1600" b="1" kern="1200">
                <a:solidFill>
                  <a:schemeClr val="tx1"/>
                </a:solidFill>
                <a:latin typeface="+mn-lt"/>
                <a:ea typeface="+mn-ea"/>
                <a:cs typeface="+mn-cs"/>
              </a:defRPr>
            </a:lvl9pPr>
          </a:lstStyle>
          <a:p>
            <a:pPr algn="ctr"/>
            <a:r>
              <a:rPr lang="en-US" sz="2800" dirty="0"/>
              <a:t>All content created by Gwendolyn Sibley is licensed as </a:t>
            </a:r>
          </a:p>
          <a:p>
            <a:pPr algn="ctr"/>
            <a:r>
              <a:rPr lang="en-US" sz="2800" dirty="0">
                <a:hlinkClick r:id="rId2"/>
              </a:rPr>
              <a:t>CC-BY-NC 4.0</a:t>
            </a:r>
            <a:endParaRPr lang="en-US" sz="2800" dirty="0"/>
          </a:p>
        </p:txBody>
      </p:sp>
      <p:pic>
        <p:nvPicPr>
          <p:cNvPr id="1026" name="Picture 2" descr="Creative Commons NonCommercial license - Wikipedia">
            <a:extLst>
              <a:ext uri="{FF2B5EF4-FFF2-40B4-BE49-F238E27FC236}">
                <a16:creationId xmlns:a16="http://schemas.microsoft.com/office/drawing/2014/main" id="{3E589DC7-015C-4B65-951E-5CF60B3189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3212" y="4267200"/>
            <a:ext cx="3962400" cy="1386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174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FFEA4-068E-42B3-9A75-812BCFA0F9FA}"/>
              </a:ext>
            </a:extLst>
          </p:cNvPr>
          <p:cNvSpPr>
            <a:spLocks noGrp="1"/>
          </p:cNvSpPr>
          <p:nvPr>
            <p:ph type="title"/>
          </p:nvPr>
        </p:nvSpPr>
        <p:spPr/>
        <p:txBody>
          <a:bodyPr/>
          <a:lstStyle/>
          <a:p>
            <a:r>
              <a:rPr lang="en-US" dirty="0"/>
              <a:t>Additional Resources</a:t>
            </a:r>
          </a:p>
        </p:txBody>
      </p:sp>
      <p:sp>
        <p:nvSpPr>
          <p:cNvPr id="3" name="Content Placeholder 2">
            <a:extLst>
              <a:ext uri="{FF2B5EF4-FFF2-40B4-BE49-F238E27FC236}">
                <a16:creationId xmlns:a16="http://schemas.microsoft.com/office/drawing/2014/main" id="{02E18BC5-8F3B-42FC-AF1F-540E4D4D7D23}"/>
              </a:ext>
            </a:extLst>
          </p:cNvPr>
          <p:cNvSpPr>
            <a:spLocks noGrp="1"/>
          </p:cNvSpPr>
          <p:nvPr>
            <p:ph idx="1"/>
          </p:nvPr>
        </p:nvSpPr>
        <p:spPr>
          <a:xfrm>
            <a:off x="455612" y="1905000"/>
            <a:ext cx="11580812" cy="4267200"/>
          </a:xfrm>
        </p:spPr>
        <p:txBody>
          <a:bodyPr>
            <a:noAutofit/>
          </a:bodyPr>
          <a:lstStyle/>
          <a:p>
            <a:pPr marL="0" marR="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“17 U.S. Code Chapter 1 - Subject Matter and Scope of Copyright.” Legal Information Institute. Accessed December 9, 2024. </a:t>
            </a:r>
            <a:r>
              <a:rPr lang="en-US" sz="1300" dirty="0">
                <a:effectLst/>
                <a:latin typeface="Calibri" panose="020F0502020204030204" pitchFamily="34" charset="0"/>
                <a:ea typeface="Calibri" panose="020F0502020204030204" pitchFamily="34" charset="0"/>
                <a:cs typeface="Times New Roman" panose="02020603050405020304" pitchFamily="18" charset="0"/>
                <a:hlinkClick r:id="rId3"/>
              </a:rPr>
              <a:t>https://www.law.cornell.edu/uscode/text/17/chapter-1</a:t>
            </a:r>
            <a:r>
              <a:rPr lang="en-US" sz="13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“About CC Licenses.” Creative Commons, September 28, 2023. </a:t>
            </a:r>
            <a:r>
              <a:rPr lang="en-US" sz="1300" dirty="0">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https://creativecommons.org/share-your-work/cclicenses/</a:t>
            </a:r>
            <a:r>
              <a:rPr lang="en-US" sz="13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Anna Huttner, “Overdressed &amp;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Underprotected</a:t>
            </a:r>
            <a:r>
              <a:rPr lang="en-US" sz="1300" dirty="0">
                <a:effectLst/>
                <a:latin typeface="Calibri" panose="020F0502020204030204" pitchFamily="34" charset="0"/>
                <a:ea typeface="Calibri" panose="020F0502020204030204" pitchFamily="34" charset="0"/>
                <a:cs typeface="Times New Roman" panose="02020603050405020304" pitchFamily="18" charset="0"/>
              </a:rPr>
              <a:t>: The Not-So Glamorous Side of the United States Fashion Industry Without Explicit Copyright Protection” Cleveland-Marshall College of Law. 70, no. 2 (2022): 363-398.</a:t>
            </a:r>
          </a:p>
          <a:p>
            <a:pPr marL="0" marR="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“Berne Convention for the Protection of Literary and Artistic Works.” WIPO. Accessed December 9, 2024. </a:t>
            </a:r>
            <a:r>
              <a:rPr lang="en-US" sz="1300" dirty="0">
                <a:effectLst/>
                <a:latin typeface="Calibri" panose="020F0502020204030204" pitchFamily="34" charset="0"/>
                <a:ea typeface="Calibri" panose="020F0502020204030204" pitchFamily="34" charset="0"/>
                <a:cs typeface="Times New Roman" panose="02020603050405020304" pitchFamily="18" charset="0"/>
                <a:hlinkClick r:id="rId5"/>
              </a:rPr>
              <a:t>https://www.wipo.int/treaties/en/ip/berne/</a:t>
            </a:r>
            <a:r>
              <a:rPr lang="en-US" sz="13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“Chapter 1: Subject Matter and Scope of Copyright.” U.S. Copyright Office. Accessed December 9, 2024. </a:t>
            </a:r>
            <a:r>
              <a:rPr lang="en-US" sz="1300" dirty="0">
                <a:effectLst/>
                <a:latin typeface="Calibri" panose="020F0502020204030204" pitchFamily="34" charset="0"/>
                <a:ea typeface="Calibri" panose="020F0502020204030204" pitchFamily="34" charset="0"/>
                <a:cs typeface="Times New Roman" panose="02020603050405020304" pitchFamily="18" charset="0"/>
                <a:hlinkClick r:id="rId6"/>
              </a:rPr>
              <a:t>https://www.copyright.gov/title17/92chap1.html</a:t>
            </a:r>
            <a:r>
              <a:rPr lang="en-US" sz="13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Michael D. Murray, “Generative AI Art: Copyright Infringement and Fair Use” SMU Science and Technology Law Review” 26, no. 2 (2023): 259-315. </a:t>
            </a:r>
          </a:p>
          <a:p>
            <a:pPr marL="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Naruto v. Slater, No. 16-15469 (9th Cir. 2018) </a:t>
            </a:r>
            <a:r>
              <a:rPr lang="en-US" sz="1300" dirty="0">
                <a:effectLst/>
                <a:latin typeface="Calibri" panose="020F0502020204030204" pitchFamily="34" charset="0"/>
                <a:ea typeface="Calibri" panose="020F0502020204030204" pitchFamily="34" charset="0"/>
                <a:cs typeface="Times New Roman" panose="02020603050405020304" pitchFamily="18" charset="0"/>
                <a:hlinkClick r:id="rId7"/>
              </a:rPr>
              <a:t>https://law.justia.com/cases/federal/appellate-courts/ca9/16-15469/16-15469-2018-04-23.html</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200000"/>
              </a:lnSpc>
              <a:spcBef>
                <a:spcPts val="0"/>
              </a:spcBef>
              <a:spcAft>
                <a:spcPts val="800"/>
              </a:spcAft>
              <a:buNone/>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965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FFEA4-068E-42B3-9A75-812BCFA0F9FA}"/>
              </a:ext>
            </a:extLst>
          </p:cNvPr>
          <p:cNvSpPr>
            <a:spLocks noGrp="1"/>
          </p:cNvSpPr>
          <p:nvPr>
            <p:ph type="title"/>
          </p:nvPr>
        </p:nvSpPr>
        <p:spPr/>
        <p:txBody>
          <a:bodyPr/>
          <a:lstStyle/>
          <a:p>
            <a:r>
              <a:rPr lang="en-US" dirty="0"/>
              <a:t>Additional Resources</a:t>
            </a:r>
          </a:p>
        </p:txBody>
      </p:sp>
      <p:sp>
        <p:nvSpPr>
          <p:cNvPr id="3" name="Content Placeholder 2">
            <a:extLst>
              <a:ext uri="{FF2B5EF4-FFF2-40B4-BE49-F238E27FC236}">
                <a16:creationId xmlns:a16="http://schemas.microsoft.com/office/drawing/2014/main" id="{02E18BC5-8F3B-42FC-AF1F-540E4D4D7D23}"/>
              </a:ext>
            </a:extLst>
          </p:cNvPr>
          <p:cNvSpPr>
            <a:spLocks noGrp="1"/>
          </p:cNvSpPr>
          <p:nvPr>
            <p:ph idx="1"/>
          </p:nvPr>
        </p:nvSpPr>
        <p:spPr>
          <a:xfrm>
            <a:off x="608012" y="1981200"/>
            <a:ext cx="11353800" cy="4267200"/>
          </a:xfrm>
        </p:spPr>
        <p:txBody>
          <a:bodyPr>
            <a:noAutofit/>
          </a:bodyPr>
          <a:lstStyle/>
          <a:p>
            <a:pPr marL="0" marR="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NYT v. Open AI, Case 1:23-cv-11195 (S.D.N.Y. 2023). </a:t>
            </a:r>
            <a:r>
              <a:rPr lang="en-US" sz="1300" dirty="0">
                <a:effectLst/>
                <a:latin typeface="Calibri" panose="020F0502020204030204" pitchFamily="34" charset="0"/>
                <a:ea typeface="Calibri" panose="020F0502020204030204" pitchFamily="34" charset="0"/>
                <a:cs typeface="Times New Roman" panose="02020603050405020304" pitchFamily="18" charset="0"/>
                <a:hlinkClick r:id="rId3"/>
              </a:rPr>
              <a:t>https://nytco-assets.nytimes.com/2023/12/NYT_Complaint_Dec2023.pdf</a:t>
            </a:r>
            <a:r>
              <a:rPr lang="en-US" sz="13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"A Recent Entrance to Paradise," Wikimedia Commons, (2016). </a:t>
            </a:r>
            <a:r>
              <a:rPr lang="en-US" sz="1300" dirty="0">
                <a:effectLst/>
                <a:latin typeface="Calibri" panose="020F0502020204030204" pitchFamily="34" charset="0"/>
                <a:ea typeface="Calibri" panose="020F0502020204030204" pitchFamily="34" charset="0"/>
                <a:cs typeface="Times New Roman" panose="02020603050405020304" pitchFamily="18" charset="0"/>
                <a:hlinkClick r:id="rId4"/>
              </a:rPr>
              <a:t>https://commons.wikimedia.org/wiki/File:A_Recent_Entrance_to_Paradise.jpg</a:t>
            </a:r>
            <a:r>
              <a:rPr lang="en-US" sz="13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Guy </a:t>
            </a:r>
            <a:r>
              <a:rPr lang="en-US" sz="1300">
                <a:effectLst/>
                <a:latin typeface="Calibri" panose="020F0502020204030204" pitchFamily="34" charset="0"/>
                <a:ea typeface="Calibri" panose="020F0502020204030204" pitchFamily="34" charset="0"/>
                <a:cs typeface="Times New Roman" panose="02020603050405020304" pitchFamily="18" charset="0"/>
              </a:rPr>
              <a:t>A. Rub</a:t>
            </a:r>
            <a:r>
              <a:rPr lang="en-US" sz="1300" dirty="0">
                <a:effectLst/>
                <a:latin typeface="Calibri" panose="020F0502020204030204" pitchFamily="34" charset="0"/>
                <a:ea typeface="Calibri" panose="020F0502020204030204" pitchFamily="34" charset="0"/>
                <a:cs typeface="Times New Roman" panose="02020603050405020304" pitchFamily="18" charset="0"/>
              </a:rPr>
              <a:t>, “Copyright survives: Rethinking the Copyright-Contract Conflict.” </a:t>
            </a:r>
            <a:r>
              <a:rPr lang="en-US" sz="1300" i="1" dirty="0">
                <a:effectLst/>
                <a:latin typeface="Calibri" panose="020F0502020204030204" pitchFamily="34" charset="0"/>
                <a:ea typeface="Calibri" panose="020F0502020204030204" pitchFamily="34" charset="0"/>
                <a:cs typeface="Times New Roman" panose="02020603050405020304" pitchFamily="18" charset="0"/>
              </a:rPr>
              <a:t>Virginia Law Review</a:t>
            </a:r>
            <a:r>
              <a:rPr lang="en-US" sz="1300" dirty="0">
                <a:effectLst/>
                <a:latin typeface="Calibri" panose="020F0502020204030204" pitchFamily="34" charset="0"/>
                <a:ea typeface="Calibri" panose="020F0502020204030204" pitchFamily="34" charset="0"/>
                <a:cs typeface="Times New Roman" panose="02020603050405020304" pitchFamily="18" charset="0"/>
              </a:rPr>
              <a:t>. 103, no. 6 (2017): 1141-1248.</a:t>
            </a:r>
          </a:p>
          <a:p>
            <a:pPr marL="0" marR="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Stephen Thaler v. Shira Perlmutter, Civil Action No. 22-1564 (D.D.C. 2023). </a:t>
            </a:r>
            <a:r>
              <a:rPr lang="en-US" sz="1300" dirty="0">
                <a:effectLst/>
                <a:latin typeface="Calibri" panose="020F0502020204030204" pitchFamily="34" charset="0"/>
                <a:ea typeface="Calibri" panose="020F0502020204030204" pitchFamily="34" charset="0"/>
                <a:cs typeface="Times New Roman" panose="02020603050405020304" pitchFamily="18" charset="0"/>
                <a:hlinkClick r:id="rId5"/>
              </a:rPr>
              <a:t>https://www.copyright.gov/ai/docs/district-court-decision-affirming-refusal-of-registration.pdf</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United States Copyright Office. “Copyright and Artificial Intelligence Part 2: Copyrightability” Accessed March 25, 2025. </a:t>
            </a:r>
            <a:r>
              <a:rPr lang="en-US" sz="1100" dirty="0">
                <a:hlinkClick r:id="rId6"/>
              </a:rPr>
              <a:t>Copyright and Artificial Intelligence, Part 2 Copyrightability Report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200000"/>
              </a:lnSpc>
              <a:spcBef>
                <a:spcPts val="0"/>
              </a:spcBef>
              <a:spcAft>
                <a:spcPts val="800"/>
              </a:spcAft>
              <a:buNone/>
            </a:pPr>
            <a:r>
              <a:rPr lang="en-US" sz="1300" dirty="0">
                <a:effectLst/>
                <a:latin typeface="Calibri" panose="020F0502020204030204" pitchFamily="34" charset="0"/>
                <a:ea typeface="Calibri" panose="020F0502020204030204" pitchFamily="34" charset="0"/>
                <a:cs typeface="Times New Roman" panose="02020603050405020304" pitchFamily="18" charset="0"/>
              </a:rPr>
              <a:t>@WKLondon, @Jonplackett, @AlexBellos and @iam_adam, “A Fun Mini-Game about Pop-Ups and the Deviousness of Websites and Apps.” Terms &amp; Conditions Apply. Accessed December 9, 2024. </a:t>
            </a:r>
            <a:r>
              <a:rPr lang="en-US" sz="1300" dirty="0">
                <a:effectLst/>
                <a:latin typeface="Calibri" panose="020F0502020204030204" pitchFamily="34" charset="0"/>
                <a:ea typeface="Calibri" panose="020F0502020204030204" pitchFamily="34" charset="0"/>
                <a:cs typeface="Times New Roman" panose="02020603050405020304" pitchFamily="18" charset="0"/>
                <a:hlinkClick r:id="rId7"/>
              </a:rPr>
              <a:t>https://termsandconditions.game/</a:t>
            </a:r>
            <a:r>
              <a:rPr lang="en-US" sz="1300" dirty="0">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66111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Copyright Cookie Basics:</a:t>
            </a:r>
          </a:p>
        </p:txBody>
      </p:sp>
      <p:pic>
        <p:nvPicPr>
          <p:cNvPr id="5" name="Picture Placeholder 4">
            <a:extLst>
              <a:ext uri="{FF2B5EF4-FFF2-40B4-BE49-F238E27FC236}">
                <a16:creationId xmlns:a16="http://schemas.microsoft.com/office/drawing/2014/main" id="{2C261101-2289-4CD9-836B-32D40B44E51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5724" r="5724"/>
          <a:stretch>
            <a:fillRect/>
          </a:stretch>
        </p:blipFill>
        <p:spPr/>
      </p:pic>
      <p:sp>
        <p:nvSpPr>
          <p:cNvPr id="7" name="Text Placeholder 2">
            <a:extLst>
              <a:ext uri="{FF2B5EF4-FFF2-40B4-BE49-F238E27FC236}">
                <a16:creationId xmlns:a16="http://schemas.microsoft.com/office/drawing/2014/main" id="{03DEA5A0-C204-442A-A2E5-1F28FC5348F0}"/>
              </a:ext>
            </a:extLst>
          </p:cNvPr>
          <p:cNvSpPr txBox="1">
            <a:spLocks/>
          </p:cNvSpPr>
          <p:nvPr/>
        </p:nvSpPr>
        <p:spPr>
          <a:xfrm>
            <a:off x="7999412" y="1892873"/>
            <a:ext cx="4208008" cy="762000"/>
          </a:xfrm>
          <a:prstGeom prst="rect">
            <a:avLst/>
          </a:prstGeom>
        </p:spPr>
        <p:txBody>
          <a:bodyPr vert="horz" lIns="91440" tIns="45720" rIns="91440" bIns="45720"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marL="0" indent="0">
              <a:buNone/>
            </a:pPr>
            <a:r>
              <a:rPr lang="en-US" sz="3200" dirty="0"/>
              <a:t>Once Copyrighted:</a:t>
            </a:r>
            <a:endParaRPr lang="en-US" sz="4000" dirty="0"/>
          </a:p>
        </p:txBody>
      </p:sp>
      <p:sp>
        <p:nvSpPr>
          <p:cNvPr id="8" name="Content Placeholder 3">
            <a:extLst>
              <a:ext uri="{FF2B5EF4-FFF2-40B4-BE49-F238E27FC236}">
                <a16:creationId xmlns:a16="http://schemas.microsoft.com/office/drawing/2014/main" id="{EF24E2EE-75E5-40C2-8144-0380AFEB5826}"/>
              </a:ext>
            </a:extLst>
          </p:cNvPr>
          <p:cNvSpPr txBox="1">
            <a:spLocks/>
          </p:cNvSpPr>
          <p:nvPr/>
        </p:nvSpPr>
        <p:spPr>
          <a:xfrm>
            <a:off x="7832708" y="2426273"/>
            <a:ext cx="4374711" cy="3352801"/>
          </a:xfrm>
          <a:prstGeom prst="rect">
            <a:avLst/>
          </a:prstGeom>
        </p:spPr>
        <p:txBody>
          <a:bodyPr>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a:lstStyle>
          <a:p>
            <a:pPr marL="342900" indent="-342900">
              <a:lnSpc>
                <a:spcPct val="200000"/>
              </a:lnSpc>
              <a:spcBef>
                <a:spcPts val="0"/>
              </a:spcBef>
              <a:buFont typeface="Symbol" panose="05050102010706020507" pitchFamily="18" charset="2"/>
              <a:buChar char=""/>
            </a:pPr>
            <a:r>
              <a:rPr lang="en-US" sz="2000" dirty="0">
                <a:ea typeface="Calibri" panose="020F0502020204030204" pitchFamily="34" charset="0"/>
                <a:cs typeface="Times New Roman" panose="02020603050405020304" pitchFamily="18" charset="0"/>
              </a:rPr>
              <a:t>Works have protection for the life of the creator +70 years.</a:t>
            </a:r>
          </a:p>
          <a:p>
            <a:pPr marL="342900" indent="-342900">
              <a:lnSpc>
                <a:spcPct val="200000"/>
              </a:lnSpc>
              <a:spcBef>
                <a:spcPts val="0"/>
              </a:spcBef>
              <a:buFont typeface="Symbol" panose="05050102010706020507" pitchFamily="18" charset="2"/>
              <a:buChar char=""/>
            </a:pPr>
            <a:r>
              <a:rPr lang="en-US" sz="2000" dirty="0">
                <a:ea typeface="Calibri" panose="020F0502020204030204" pitchFamily="34" charset="0"/>
                <a:cs typeface="Times New Roman" panose="02020603050405020304" pitchFamily="18" charset="0"/>
              </a:rPr>
              <a:t>Formal registration is not required, but may be for a fee. </a:t>
            </a:r>
          </a:p>
        </p:txBody>
      </p:sp>
    </p:spTree>
    <p:extLst>
      <p:ext uri="{BB962C8B-B14F-4D97-AF65-F5344CB8AC3E}">
        <p14:creationId xmlns:p14="http://schemas.microsoft.com/office/powerpoint/2010/main" val="402327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Copyright Cookie Basics: </a:t>
            </a:r>
          </a:p>
        </p:txBody>
      </p:sp>
      <p:sp>
        <p:nvSpPr>
          <p:cNvPr id="6" name="Text Placeholder 2">
            <a:extLst>
              <a:ext uri="{FF2B5EF4-FFF2-40B4-BE49-F238E27FC236}">
                <a16:creationId xmlns:a16="http://schemas.microsoft.com/office/drawing/2014/main" id="{230D7C5B-99F0-4AB2-A1E6-8EB54D38530E}"/>
              </a:ext>
            </a:extLst>
          </p:cNvPr>
          <p:cNvSpPr txBox="1">
            <a:spLocks/>
          </p:cNvSpPr>
          <p:nvPr/>
        </p:nvSpPr>
        <p:spPr>
          <a:xfrm>
            <a:off x="836612" y="1905000"/>
            <a:ext cx="4416552" cy="762000"/>
          </a:xfrm>
          <a:prstGeom prst="rect">
            <a:avLst/>
          </a:prstGeom>
        </p:spPr>
        <p:txBody>
          <a:bodyPr vert="horz" lIns="91440" tIns="45720" rIns="91440" bIns="45720"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marL="0" indent="0">
              <a:buNone/>
            </a:pPr>
            <a:r>
              <a:rPr lang="en-US" sz="3000" dirty="0"/>
              <a:t>Uncopyrightable works:</a:t>
            </a:r>
            <a:endParaRPr lang="en-US" dirty="0"/>
          </a:p>
        </p:txBody>
      </p:sp>
      <p:sp>
        <p:nvSpPr>
          <p:cNvPr id="7" name="Content Placeholder 3">
            <a:extLst>
              <a:ext uri="{FF2B5EF4-FFF2-40B4-BE49-F238E27FC236}">
                <a16:creationId xmlns:a16="http://schemas.microsoft.com/office/drawing/2014/main" id="{DF5B8625-918A-4EF2-98FB-D40C552ED5C8}"/>
              </a:ext>
            </a:extLst>
          </p:cNvPr>
          <p:cNvSpPr txBox="1">
            <a:spLocks/>
          </p:cNvSpPr>
          <p:nvPr/>
        </p:nvSpPr>
        <p:spPr>
          <a:xfrm>
            <a:off x="846154" y="2362200"/>
            <a:ext cx="4416552" cy="3801786"/>
          </a:xfrm>
          <a:prstGeom prst="rect">
            <a:avLst/>
          </a:prstGeom>
        </p:spPr>
        <p:txBody>
          <a:bodyPr>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a:lstStyle>
          <a:p>
            <a:pPr marL="342900" indent="-342900">
              <a:lnSpc>
                <a:spcPct val="200000"/>
              </a:lnSpc>
              <a:spcBef>
                <a:spcPts val="0"/>
              </a:spcBef>
              <a:buFont typeface="Symbol" panose="05050102010706020507" pitchFamily="18" charset="2"/>
              <a:buChar char=""/>
            </a:pPr>
            <a:r>
              <a:rPr lang="en-US" dirty="0">
                <a:ea typeface="Calibri" panose="020F0502020204030204" pitchFamily="34" charset="0"/>
                <a:cs typeface="Times New Roman" panose="02020603050405020304" pitchFamily="18" charset="0"/>
              </a:rPr>
              <a:t>Facts &amp; Data</a:t>
            </a:r>
          </a:p>
          <a:p>
            <a:pPr marL="342900" indent="-342900">
              <a:lnSpc>
                <a:spcPct val="200000"/>
              </a:lnSpc>
              <a:spcBef>
                <a:spcPts val="0"/>
              </a:spcBef>
              <a:buFont typeface="Symbol" panose="05050102010706020507" pitchFamily="18" charset="2"/>
              <a:buChar char=""/>
            </a:pPr>
            <a:r>
              <a:rPr lang="en-US" dirty="0">
                <a:ea typeface="Calibri" panose="020F0502020204030204" pitchFamily="34" charset="0"/>
                <a:cs typeface="Times New Roman" panose="02020603050405020304" pitchFamily="18" charset="0"/>
              </a:rPr>
              <a:t>Ideas</a:t>
            </a:r>
          </a:p>
          <a:p>
            <a:pPr marL="342900" indent="-342900">
              <a:lnSpc>
                <a:spcPct val="200000"/>
              </a:lnSpc>
              <a:spcBef>
                <a:spcPts val="0"/>
              </a:spcBef>
              <a:buFont typeface="Symbol" panose="05050102010706020507" pitchFamily="18" charset="2"/>
              <a:buChar char=""/>
            </a:pPr>
            <a:r>
              <a:rPr lang="en-US" dirty="0">
                <a:ea typeface="Calibri" panose="020F0502020204030204" pitchFamily="34" charset="0"/>
                <a:cs typeface="Times New Roman" panose="02020603050405020304" pitchFamily="18" charset="0"/>
              </a:rPr>
              <a:t>Names &amp; Slogans</a:t>
            </a:r>
          </a:p>
          <a:p>
            <a:pPr marL="342900" indent="-342900">
              <a:lnSpc>
                <a:spcPct val="200000"/>
              </a:lnSpc>
              <a:spcBef>
                <a:spcPts val="0"/>
              </a:spcBef>
              <a:buFont typeface="Symbol" panose="05050102010706020507" pitchFamily="18" charset="2"/>
              <a:buChar char=""/>
            </a:pPr>
            <a:r>
              <a:rPr lang="en-US" dirty="0">
                <a:ea typeface="Calibri" panose="020F0502020204030204" pitchFamily="34" charset="0"/>
                <a:cs typeface="Times New Roman" panose="02020603050405020304" pitchFamily="18" charset="0"/>
              </a:rPr>
              <a:t>Useful Articles</a:t>
            </a:r>
          </a:p>
          <a:p>
            <a:pPr marL="342900" indent="-342900">
              <a:lnSpc>
                <a:spcPct val="200000"/>
              </a:lnSpc>
              <a:spcBef>
                <a:spcPts val="0"/>
              </a:spcBef>
              <a:buFont typeface="Symbol" panose="05050102010706020507" pitchFamily="18" charset="2"/>
              <a:buChar char=""/>
            </a:pPr>
            <a:r>
              <a:rPr lang="en-US" dirty="0">
                <a:ea typeface="Calibri" panose="020F0502020204030204" pitchFamily="34" charset="0"/>
                <a:cs typeface="Times New Roman" panose="02020603050405020304" pitchFamily="18" charset="0"/>
              </a:rPr>
              <a:t>Non-Human Creations</a:t>
            </a:r>
          </a:p>
        </p:txBody>
      </p:sp>
      <p:pic>
        <p:nvPicPr>
          <p:cNvPr id="8" name="Picture Placeholder 6" descr="A selfie taken in 2011 by Naruto, a monkey in Indonesia">
            <a:extLst>
              <a:ext uri="{FF2B5EF4-FFF2-40B4-BE49-F238E27FC236}">
                <a16:creationId xmlns:a16="http://schemas.microsoft.com/office/drawing/2014/main" id="{34A34766-BA3B-4B0C-931B-4199A0797C95}"/>
              </a:ext>
            </a:extLst>
          </p:cNvPr>
          <p:cNvPicPr>
            <a:picLocks noChangeAspect="1"/>
          </p:cNvPicPr>
          <p:nvPr/>
        </p:nvPicPr>
        <p:blipFill>
          <a:blip r:embed="rId3">
            <a:extLst>
              <a:ext uri="{28A0092B-C50C-407E-A947-70E740481C1C}">
                <a14:useLocalDpi xmlns:a14="http://schemas.microsoft.com/office/drawing/2010/main" val="0"/>
              </a:ext>
            </a:extLst>
          </a:blip>
          <a:srcRect t="21243" b="21243"/>
          <a:stretch>
            <a:fillRect/>
          </a:stretch>
        </p:blipFill>
        <p:spPr>
          <a:xfrm>
            <a:off x="6014057" y="1820099"/>
            <a:ext cx="5694320" cy="4496287"/>
          </a:xfrm>
          <a:prstGeom prst="rect">
            <a:avLst/>
          </a:prstGeom>
          <a:ln>
            <a:noFill/>
          </a:ln>
          <a:effectLst>
            <a:outerShdw blurRad="190500" algn="tl" rotWithShape="0">
              <a:srgbClr val="000000">
                <a:alpha val="70000"/>
              </a:srgbClr>
            </a:outerShdw>
          </a:effectLst>
        </p:spPr>
      </p:pic>
      <p:sp>
        <p:nvSpPr>
          <p:cNvPr id="9" name="Rectangle 8">
            <a:extLst>
              <a:ext uri="{FF2B5EF4-FFF2-40B4-BE49-F238E27FC236}">
                <a16:creationId xmlns:a16="http://schemas.microsoft.com/office/drawing/2014/main" id="{E8DFF483-F462-4D9A-AF72-8B88C6D6FD07}"/>
              </a:ext>
            </a:extLst>
          </p:cNvPr>
          <p:cNvSpPr/>
          <p:nvPr/>
        </p:nvSpPr>
        <p:spPr>
          <a:xfrm>
            <a:off x="6094412" y="6425587"/>
            <a:ext cx="4317375" cy="415498"/>
          </a:xfrm>
          <a:prstGeom prst="rect">
            <a:avLst/>
          </a:prstGeom>
        </p:spPr>
        <p:txBody>
          <a:bodyPr wrap="square">
            <a:spAutoFit/>
          </a:bodyPr>
          <a:lstStyle/>
          <a:p>
            <a:r>
              <a:rPr lang="en-US" sz="1050" dirty="0">
                <a:latin typeface="nyt-imperial"/>
              </a:rPr>
              <a:t>A selfie taken in 2011 by Naruto, a monkey in Indonesia</a:t>
            </a:r>
            <a:r>
              <a:rPr lang="en-US" sz="1050" dirty="0">
                <a:solidFill>
                  <a:srgbClr val="666666"/>
                </a:solidFill>
                <a:latin typeface="nyt-imperial"/>
              </a:rPr>
              <a:t>.</a:t>
            </a:r>
          </a:p>
          <a:p>
            <a:r>
              <a:rPr lang="en-US" sz="1050" dirty="0">
                <a:solidFill>
                  <a:srgbClr val="888888"/>
                </a:solidFill>
                <a:latin typeface="nyt-imperial"/>
                <a:hlinkClick r:id="rId4"/>
              </a:rPr>
              <a:t>Credit...David Slaters/Caters News</a:t>
            </a:r>
            <a:endParaRPr lang="en-US" sz="1050" dirty="0"/>
          </a:p>
        </p:txBody>
      </p:sp>
      <p:sp>
        <p:nvSpPr>
          <p:cNvPr id="10" name="TextBox 9">
            <a:extLst>
              <a:ext uri="{FF2B5EF4-FFF2-40B4-BE49-F238E27FC236}">
                <a16:creationId xmlns:a16="http://schemas.microsoft.com/office/drawing/2014/main" id="{84C1C191-54B8-4DFA-8E98-8B8D7E9A415E}"/>
              </a:ext>
            </a:extLst>
          </p:cNvPr>
          <p:cNvSpPr txBox="1"/>
          <p:nvPr/>
        </p:nvSpPr>
        <p:spPr>
          <a:xfrm>
            <a:off x="455612" y="6398696"/>
            <a:ext cx="6097712" cy="369332"/>
          </a:xfrm>
          <a:prstGeom prst="rect">
            <a:avLst/>
          </a:prstGeom>
          <a:noFill/>
        </p:spPr>
        <p:txBody>
          <a:bodyPr wrap="square">
            <a:spAutoFit/>
          </a:bodyPr>
          <a:lstStyle/>
          <a:p>
            <a:r>
              <a:rPr lang="en-US" dirty="0">
                <a:hlinkClick r:id="rId5"/>
              </a:rPr>
              <a:t>Naruto v. Slater, No. 16-15469 (9th Cir. 2018) :: </a:t>
            </a:r>
            <a:r>
              <a:rPr lang="en-US" dirty="0" err="1">
                <a:hlinkClick r:id="rId5"/>
              </a:rPr>
              <a:t>Justia</a:t>
            </a:r>
            <a:endParaRPr lang="en-US" dirty="0"/>
          </a:p>
        </p:txBody>
      </p:sp>
    </p:spTree>
    <p:extLst>
      <p:ext uri="{BB962C8B-B14F-4D97-AF65-F5344CB8AC3E}">
        <p14:creationId xmlns:p14="http://schemas.microsoft.com/office/powerpoint/2010/main" val="176606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it “Copy-Right-Able?”</a:t>
            </a:r>
          </a:p>
        </p:txBody>
      </p:sp>
      <p:sp>
        <p:nvSpPr>
          <p:cNvPr id="3" name="Text Placeholder 2"/>
          <p:cNvSpPr>
            <a:spLocks noGrp="1"/>
          </p:cNvSpPr>
          <p:nvPr>
            <p:ph type="body" idx="1"/>
          </p:nvPr>
        </p:nvSpPr>
        <p:spPr/>
        <p:txBody>
          <a:bodyPr/>
          <a:lstStyle/>
          <a:p>
            <a:r>
              <a:rPr lang="en-US" dirty="0"/>
              <a:t>Take your best educated guess!</a:t>
            </a:r>
          </a:p>
        </p:txBody>
      </p:sp>
    </p:spTree>
    <p:extLst>
      <p:ext uri="{BB962C8B-B14F-4D97-AF65-F5344CB8AC3E}">
        <p14:creationId xmlns:p14="http://schemas.microsoft.com/office/powerpoint/2010/main" val="3847750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Simple Math Equation?</a:t>
            </a:r>
          </a:p>
        </p:txBody>
      </p:sp>
      <p:sp>
        <p:nvSpPr>
          <p:cNvPr id="3" name="TextBox 2">
            <a:extLst>
              <a:ext uri="{FF2B5EF4-FFF2-40B4-BE49-F238E27FC236}">
                <a16:creationId xmlns:a16="http://schemas.microsoft.com/office/drawing/2014/main" id="{E5576A78-41BD-4DCD-A396-BA19D59617A8}"/>
              </a:ext>
            </a:extLst>
          </p:cNvPr>
          <p:cNvSpPr txBox="1"/>
          <p:nvPr/>
        </p:nvSpPr>
        <p:spPr>
          <a:xfrm>
            <a:off x="1255712" y="3392184"/>
            <a:ext cx="9677400" cy="1458861"/>
          </a:xfrm>
          <a:prstGeom prst="rect">
            <a:avLst/>
          </a:prstGeom>
          <a:noFill/>
        </p:spPr>
        <p:txBody>
          <a:bodyPr wrap="square" rtlCol="0">
            <a:spAutoFit/>
          </a:bodyPr>
          <a:lstStyle/>
          <a:p>
            <a:pPr algn="ctr">
              <a:lnSpc>
                <a:spcPct val="90000"/>
              </a:lnSpc>
            </a:pPr>
            <a:r>
              <a:rPr lang="en-US" sz="9600" b="1" dirty="0">
                <a:latin typeface="Bradley Hand ITC" panose="03070402050302030203" pitchFamily="66" charset="0"/>
              </a:rPr>
              <a:t>a</a:t>
            </a:r>
            <a:r>
              <a:rPr lang="en-US" sz="9600" b="1" baseline="30000" dirty="0">
                <a:latin typeface="Bradley Hand ITC" panose="03070402050302030203" pitchFamily="66" charset="0"/>
              </a:rPr>
              <a:t>2</a:t>
            </a:r>
            <a:r>
              <a:rPr lang="en-US" sz="9600" b="1" dirty="0">
                <a:latin typeface="Bradley Hand ITC" panose="03070402050302030203" pitchFamily="66" charset="0"/>
              </a:rPr>
              <a:t> + b</a:t>
            </a:r>
            <a:r>
              <a:rPr lang="en-US" sz="9600" b="1" baseline="30000" dirty="0">
                <a:latin typeface="Bradley Hand ITC" panose="03070402050302030203" pitchFamily="66" charset="0"/>
              </a:rPr>
              <a:t>2</a:t>
            </a:r>
            <a:r>
              <a:rPr lang="en-US" sz="9600" b="1" dirty="0">
                <a:latin typeface="Bradley Hand ITC" panose="03070402050302030203" pitchFamily="66" charset="0"/>
              </a:rPr>
              <a:t> = c</a:t>
            </a:r>
            <a:r>
              <a:rPr lang="en-US" sz="9600" b="1" baseline="30000" dirty="0">
                <a:latin typeface="Bradley Hand ITC" panose="03070402050302030203" pitchFamily="66" charset="0"/>
              </a:rPr>
              <a:t>2</a:t>
            </a:r>
          </a:p>
        </p:txBody>
      </p:sp>
    </p:spTree>
    <p:extLst>
      <p:ext uri="{BB962C8B-B14F-4D97-AF65-F5344CB8AC3E}">
        <p14:creationId xmlns:p14="http://schemas.microsoft.com/office/powerpoint/2010/main" val="307834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Cat Picture?</a:t>
            </a:r>
          </a:p>
        </p:txBody>
      </p:sp>
      <p:pic>
        <p:nvPicPr>
          <p:cNvPr id="5" name="Picture 4">
            <a:extLst>
              <a:ext uri="{FF2B5EF4-FFF2-40B4-BE49-F238E27FC236}">
                <a16:creationId xmlns:a16="http://schemas.microsoft.com/office/drawing/2014/main" id="{D26314D4-467B-4DAD-8692-D5871E273F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49" t="11554" b="9686"/>
          <a:stretch/>
        </p:blipFill>
        <p:spPr>
          <a:xfrm>
            <a:off x="2665412" y="1905000"/>
            <a:ext cx="7010488" cy="4343400"/>
          </a:xfrm>
          <a:prstGeom prst="rect">
            <a:avLst/>
          </a:prstGeom>
        </p:spPr>
      </p:pic>
    </p:spTree>
    <p:extLst>
      <p:ext uri="{BB962C8B-B14F-4D97-AF65-F5344CB8AC3E}">
        <p14:creationId xmlns:p14="http://schemas.microsoft.com/office/powerpoint/2010/main" val="878211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EC1E3C3-3579-46FE-95FF-5257932999D5}"/>
              </a:ext>
            </a:extLst>
          </p:cNvPr>
          <p:cNvSpPr/>
          <p:nvPr/>
        </p:nvSpPr>
        <p:spPr>
          <a:xfrm>
            <a:off x="1827211" y="2030202"/>
            <a:ext cx="8534401" cy="3733800"/>
          </a:xfrm>
          <a:prstGeom prst="rect">
            <a:avLst/>
          </a:prstGeom>
          <a:solidFill>
            <a:schemeClr val="tx1">
              <a:lumMod val="95000"/>
            </a:schemeClr>
          </a:solidFill>
          <a:ln>
            <a:solidFill>
              <a:schemeClr val="tx1">
                <a:lumMod val="9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Well-Known Logo?</a:t>
            </a:r>
          </a:p>
        </p:txBody>
      </p:sp>
      <p:pic>
        <p:nvPicPr>
          <p:cNvPr id="5" name="Picture 4">
            <a:extLst>
              <a:ext uri="{FF2B5EF4-FFF2-40B4-BE49-F238E27FC236}">
                <a16:creationId xmlns:a16="http://schemas.microsoft.com/office/drawing/2014/main" id="{6F45CEFA-34C4-44E4-BEC9-3CCE693C9F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3012" y="2535027"/>
            <a:ext cx="7620000" cy="2724150"/>
          </a:xfrm>
          <a:prstGeom prst="rect">
            <a:avLst/>
          </a:prstGeom>
        </p:spPr>
      </p:pic>
    </p:spTree>
    <p:extLst>
      <p:ext uri="{BB962C8B-B14F-4D97-AF65-F5344CB8AC3E}">
        <p14:creationId xmlns:p14="http://schemas.microsoft.com/office/powerpoint/2010/main" val="394819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Joke?</a:t>
            </a:r>
          </a:p>
        </p:txBody>
      </p:sp>
      <p:sp>
        <p:nvSpPr>
          <p:cNvPr id="3" name="TextBox 2">
            <a:extLst>
              <a:ext uri="{FF2B5EF4-FFF2-40B4-BE49-F238E27FC236}">
                <a16:creationId xmlns:a16="http://schemas.microsoft.com/office/drawing/2014/main" id="{E5576A78-41BD-4DCD-A396-BA19D59617A8}"/>
              </a:ext>
            </a:extLst>
          </p:cNvPr>
          <p:cNvSpPr txBox="1"/>
          <p:nvPr/>
        </p:nvSpPr>
        <p:spPr>
          <a:xfrm>
            <a:off x="1255712" y="2819400"/>
            <a:ext cx="9677400" cy="2788456"/>
          </a:xfrm>
          <a:prstGeom prst="rect">
            <a:avLst/>
          </a:prstGeom>
          <a:noFill/>
        </p:spPr>
        <p:txBody>
          <a:bodyPr wrap="square" rtlCol="0">
            <a:spAutoFit/>
          </a:bodyPr>
          <a:lstStyle/>
          <a:p>
            <a:pPr algn="ctr">
              <a:lnSpc>
                <a:spcPct val="90000"/>
              </a:lnSpc>
            </a:pPr>
            <a:r>
              <a:rPr lang="en-US" sz="9600" b="1" dirty="0">
                <a:latin typeface="Bradley Hand ITC" panose="03070402050302030203" pitchFamily="66" charset="0"/>
              </a:rPr>
              <a:t>*Knock* *Knock*</a:t>
            </a:r>
            <a:endParaRPr lang="en-US" sz="9600" b="1" baseline="30000" dirty="0">
              <a:latin typeface="Bradley Hand ITC" panose="03070402050302030203" pitchFamily="66" charset="0"/>
            </a:endParaRPr>
          </a:p>
        </p:txBody>
      </p:sp>
    </p:spTree>
    <p:extLst>
      <p:ext uri="{BB962C8B-B14F-4D97-AF65-F5344CB8AC3E}">
        <p14:creationId xmlns:p14="http://schemas.microsoft.com/office/powerpoint/2010/main" val="4148530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TF00001018.potx" id="{D19C2884-2C55-4C1A-A5C2-5D03FF1F35A4}" vid="{5F7A9C6A-558C-4654-B762-2F22BC904FAE}"/>
    </a:ext>
  </a:ext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Chalkboard education presentation (widescreen)</Template>
  <TotalTime>12025</TotalTime>
  <Words>3842</Words>
  <Application>Microsoft Office PowerPoint</Application>
  <PresentationFormat>Custom</PresentationFormat>
  <Paragraphs>227</Paragraphs>
  <Slides>29</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Bradley Hand ITC</vt:lpstr>
      <vt:lpstr>Calibri</vt:lpstr>
      <vt:lpstr>Consolas</vt:lpstr>
      <vt:lpstr>Corbel</vt:lpstr>
      <vt:lpstr>nyt-imperial</vt:lpstr>
      <vt:lpstr>Symbol</vt:lpstr>
      <vt:lpstr>Chalkboard 16x9</vt:lpstr>
      <vt:lpstr>Half-Baked AI  Copyright Cookies</vt:lpstr>
      <vt:lpstr>Copyright Cookie Basics:</vt:lpstr>
      <vt:lpstr>Copyright Cookie Basics:</vt:lpstr>
      <vt:lpstr>Copyright Cookie Basics: </vt:lpstr>
      <vt:lpstr>Is it “Copy-Right-Able?”</vt:lpstr>
      <vt:lpstr>Simple Math Equation?</vt:lpstr>
      <vt:lpstr>A Cat Picture?</vt:lpstr>
      <vt:lpstr>Well-Known Logo?</vt:lpstr>
      <vt:lpstr>A Joke?</vt:lpstr>
      <vt:lpstr>Two Pictures?</vt:lpstr>
      <vt:lpstr>Licenses and Agreements</vt:lpstr>
      <vt:lpstr>Licenses and Agreements</vt:lpstr>
      <vt:lpstr>Do you agree to the  Terms &amp; Conditions?</vt:lpstr>
      <vt:lpstr>Conventional Publishing Ovens</vt:lpstr>
      <vt:lpstr>Self-Publishing Online</vt:lpstr>
      <vt:lpstr>Copyright Exemption: Fair Use</vt:lpstr>
      <vt:lpstr>The AI Copyright Conundrum</vt:lpstr>
      <vt:lpstr>Artificial “Intelligence” Basics</vt:lpstr>
      <vt:lpstr>Tell me the Perfect Cookie?</vt:lpstr>
      <vt:lpstr>Tell me the Perfect Cookie?</vt:lpstr>
      <vt:lpstr>Half-Baked AI Protection</vt:lpstr>
      <vt:lpstr>But what if I made the AI?</vt:lpstr>
      <vt:lpstr>Comparison: Fast Fashion</vt:lpstr>
      <vt:lpstr>What Do you Think?</vt:lpstr>
      <vt:lpstr>If you choose to us AI tools, always check:</vt:lpstr>
      <vt:lpstr>Additional AI Exercise*</vt:lpstr>
      <vt:lpstr>Rights &amp; Disclaimer Statement</vt:lpstr>
      <vt:lpstr>Additional Resources</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Half-Baked AI  Copyright Cookies</dc:title>
  <dc:creator>Gwen Sibley</dc:creator>
  <cp:lastModifiedBy>Gwen Sibley</cp:lastModifiedBy>
  <cp:revision>29</cp:revision>
  <dcterms:created xsi:type="dcterms:W3CDTF">2024-12-10T00:15:20Z</dcterms:created>
  <dcterms:modified xsi:type="dcterms:W3CDTF">2025-03-28T19:40:54Z</dcterms:modified>
</cp:coreProperties>
</file>