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Lst>
  <p:notesMasterIdLst>
    <p:notesMasterId r:id="rId62"/>
  </p:notesMasterIdLst>
  <p:sldIdLst>
    <p:sldId id="256" r:id="rId5"/>
    <p:sldId id="260" r:id="rId6"/>
    <p:sldId id="290" r:id="rId7"/>
    <p:sldId id="291" r:id="rId8"/>
    <p:sldId id="261" r:id="rId9"/>
    <p:sldId id="292" r:id="rId10"/>
    <p:sldId id="263" r:id="rId11"/>
    <p:sldId id="295" r:id="rId12"/>
    <p:sldId id="296" r:id="rId13"/>
    <p:sldId id="264" r:id="rId14"/>
    <p:sldId id="294" r:id="rId15"/>
    <p:sldId id="317" r:id="rId16"/>
    <p:sldId id="316" r:id="rId17"/>
    <p:sldId id="298" r:id="rId18"/>
    <p:sldId id="318" r:id="rId19"/>
    <p:sldId id="319" r:id="rId20"/>
    <p:sldId id="320" r:id="rId21"/>
    <p:sldId id="321" r:id="rId22"/>
    <p:sldId id="322" r:id="rId23"/>
    <p:sldId id="323" r:id="rId24"/>
    <p:sldId id="324" r:id="rId25"/>
    <p:sldId id="293" r:id="rId26"/>
    <p:sldId id="299" r:id="rId27"/>
    <p:sldId id="277" r:id="rId28"/>
    <p:sldId id="273" r:id="rId29"/>
    <p:sldId id="275" r:id="rId30"/>
    <p:sldId id="266" r:id="rId31"/>
    <p:sldId id="267" r:id="rId32"/>
    <p:sldId id="268" r:id="rId33"/>
    <p:sldId id="270" r:id="rId34"/>
    <p:sldId id="279" r:id="rId35"/>
    <p:sldId id="283" r:id="rId36"/>
    <p:sldId id="284" r:id="rId37"/>
    <p:sldId id="285" r:id="rId38"/>
    <p:sldId id="286" r:id="rId39"/>
    <p:sldId id="288" r:id="rId40"/>
    <p:sldId id="272" r:id="rId41"/>
    <p:sldId id="300" r:id="rId42"/>
    <p:sldId id="301" r:id="rId43"/>
    <p:sldId id="278" r:id="rId44"/>
    <p:sldId id="302" r:id="rId45"/>
    <p:sldId id="303" r:id="rId46"/>
    <p:sldId id="304" r:id="rId47"/>
    <p:sldId id="305" r:id="rId48"/>
    <p:sldId id="306" r:id="rId49"/>
    <p:sldId id="307" r:id="rId50"/>
    <p:sldId id="281" r:id="rId51"/>
    <p:sldId id="309" r:id="rId52"/>
    <p:sldId id="310" r:id="rId53"/>
    <p:sldId id="311" r:id="rId54"/>
    <p:sldId id="312" r:id="rId55"/>
    <p:sldId id="313" r:id="rId56"/>
    <p:sldId id="314" r:id="rId57"/>
    <p:sldId id="262" r:id="rId58"/>
    <p:sldId id="315" r:id="rId59"/>
    <p:sldId id="325" r:id="rId60"/>
    <p:sldId id="280" r:id="rId61"/>
  </p:sldIdLst>
  <p:sldSz cx="9144000" cy="5143500" type="screen16x9"/>
  <p:notesSz cx="6858000" cy="9144000"/>
  <p:defaultTextStyle>
    <a:defPPr>
      <a:defRPr lang="en-US"/>
    </a:defPPr>
    <a:lvl1pPr algn="l" defTabSz="457200"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1pPr>
    <a:lvl2pPr marL="457200" algn="l" defTabSz="457200"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2pPr>
    <a:lvl3pPr marL="914400" algn="l" defTabSz="457200"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3pPr>
    <a:lvl4pPr marL="1371600" algn="l" defTabSz="457200"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4pPr>
    <a:lvl5pPr marL="1828800" algn="l" defTabSz="457200"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9pPr>
  </p:defaultTextStyle>
  <p:extLst>
    <p:ext uri="{521415D9-36F7-43E2-AB2F-B90AF26B5E84}">
      <p14:sectionLst xmlns:p14="http://schemas.microsoft.com/office/powerpoint/2010/main">
        <p14:section name="Default Section" id="{E06CA033-1F34-4627-9960-45A88B091E1B}">
          <p14:sldIdLst>
            <p14:sldId id="256"/>
            <p14:sldId id="260"/>
            <p14:sldId id="290"/>
            <p14:sldId id="291"/>
            <p14:sldId id="261"/>
            <p14:sldId id="292"/>
            <p14:sldId id="263"/>
            <p14:sldId id="295"/>
            <p14:sldId id="296"/>
            <p14:sldId id="264"/>
            <p14:sldId id="294"/>
            <p14:sldId id="317"/>
            <p14:sldId id="316"/>
            <p14:sldId id="298"/>
            <p14:sldId id="318"/>
            <p14:sldId id="319"/>
            <p14:sldId id="320"/>
            <p14:sldId id="321"/>
            <p14:sldId id="322"/>
            <p14:sldId id="323"/>
            <p14:sldId id="324"/>
            <p14:sldId id="293"/>
            <p14:sldId id="299"/>
            <p14:sldId id="277"/>
            <p14:sldId id="273"/>
            <p14:sldId id="275"/>
            <p14:sldId id="266"/>
            <p14:sldId id="267"/>
            <p14:sldId id="268"/>
            <p14:sldId id="270"/>
            <p14:sldId id="279"/>
            <p14:sldId id="283"/>
            <p14:sldId id="284"/>
            <p14:sldId id="285"/>
            <p14:sldId id="286"/>
            <p14:sldId id="288"/>
            <p14:sldId id="272"/>
            <p14:sldId id="300"/>
            <p14:sldId id="301"/>
            <p14:sldId id="278"/>
            <p14:sldId id="302"/>
            <p14:sldId id="303"/>
            <p14:sldId id="304"/>
            <p14:sldId id="305"/>
            <p14:sldId id="306"/>
            <p14:sldId id="307"/>
            <p14:sldId id="281"/>
            <p14:sldId id="309"/>
            <p14:sldId id="310"/>
            <p14:sldId id="311"/>
            <p14:sldId id="312"/>
            <p14:sldId id="313"/>
            <p14:sldId id="314"/>
            <p14:sldId id="262"/>
            <p14:sldId id="315"/>
            <p14:sldId id="325"/>
            <p14:sldId id="280"/>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FC6590C-A2BD-8745-59A4-6A2131100ADD}" name="Anna Gregory" initials="AG" userId="95805446be33f3f0"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128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56C35CB-5612-4D19-AD98-12B795480E71}" v="1221" dt="2024-10-17T21:55:12.22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9332" autoAdjust="0"/>
  </p:normalViewPr>
  <p:slideViewPr>
    <p:cSldViewPr snapToGrid="0" snapToObjects="1">
      <p:cViewPr>
        <p:scale>
          <a:sx n="61" d="100"/>
          <a:sy n="61" d="100"/>
        </p:scale>
        <p:origin x="1650" y="189"/>
      </p:cViewPr>
      <p:guideLst>
        <p:guide orient="horz" pos="1620"/>
        <p:guide pos="2880"/>
      </p:guideLst>
    </p:cSldViewPr>
  </p:slid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presProps" Target="presProps.xml"/><Relationship Id="rId68"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viewProps" Target="viewProps.xml"/><Relationship Id="rId69" Type="http://schemas.microsoft.com/office/2018/10/relationships/authors" Target="author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microsoft.com/office/2016/11/relationships/changesInfo" Target="changesInfos/changesInfo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a Gregory" userId="95805446be33f3f0" providerId="LiveId" clId="{C56C35CB-5612-4D19-AD98-12B795480E71}"/>
    <pc:docChg chg="undo redo custSel addSld delSld modSld sldOrd addSection delSection modSection">
      <pc:chgData name="Anna Gregory" userId="95805446be33f3f0" providerId="LiveId" clId="{C56C35CB-5612-4D19-AD98-12B795480E71}" dt="2024-10-18T14:48:04.401" v="50645" actId="20577"/>
      <pc:docMkLst>
        <pc:docMk/>
      </pc:docMkLst>
      <pc:sldChg chg="addSp modSp mod ord">
        <pc:chgData name="Anna Gregory" userId="95805446be33f3f0" providerId="LiveId" clId="{C56C35CB-5612-4D19-AD98-12B795480E71}" dt="2024-10-15T21:33:27.840" v="20241" actId="20577"/>
        <pc:sldMkLst>
          <pc:docMk/>
          <pc:sldMk cId="1785025898" sldId="256"/>
        </pc:sldMkLst>
        <pc:spChg chg="mod">
          <ac:chgData name="Anna Gregory" userId="95805446be33f3f0" providerId="LiveId" clId="{C56C35CB-5612-4D19-AD98-12B795480E71}" dt="2024-10-06T02:24:41.213" v="213" actId="20577"/>
          <ac:spMkLst>
            <pc:docMk/>
            <pc:sldMk cId="1785025898" sldId="256"/>
            <ac:spMk id="2" creationId="{B29751E8-83E9-D046-A2AC-1A2F176F6970}"/>
          </ac:spMkLst>
        </pc:spChg>
        <pc:spChg chg="mod">
          <ac:chgData name="Anna Gregory" userId="95805446be33f3f0" providerId="LiveId" clId="{C56C35CB-5612-4D19-AD98-12B795480E71}" dt="2024-10-05T01:32:41.740" v="32" actId="207"/>
          <ac:spMkLst>
            <pc:docMk/>
            <pc:sldMk cId="1785025898" sldId="256"/>
            <ac:spMk id="4" creationId="{232D8914-902F-0D1F-E339-19FE9D8CFB86}"/>
          </ac:spMkLst>
        </pc:spChg>
        <pc:spChg chg="add mod">
          <ac:chgData name="Anna Gregory" userId="95805446be33f3f0" providerId="LiveId" clId="{C56C35CB-5612-4D19-AD98-12B795480E71}" dt="2024-10-15T21:33:27.840" v="20241" actId="20577"/>
          <ac:spMkLst>
            <pc:docMk/>
            <pc:sldMk cId="1785025898" sldId="256"/>
            <ac:spMk id="6" creationId="{E6EAA8F4-1F21-FD7A-661F-F6660AC7B3A8}"/>
          </ac:spMkLst>
        </pc:spChg>
      </pc:sldChg>
      <pc:sldChg chg="addSp delSp modSp del mod setBg">
        <pc:chgData name="Anna Gregory" userId="95805446be33f3f0" providerId="LiveId" clId="{C56C35CB-5612-4D19-AD98-12B795480E71}" dt="2024-10-06T02:38:24.160" v="535" actId="2696"/>
        <pc:sldMkLst>
          <pc:docMk/>
          <pc:sldMk cId="1862814870" sldId="258"/>
        </pc:sldMkLst>
        <pc:spChg chg="mod">
          <ac:chgData name="Anna Gregory" userId="95805446be33f3f0" providerId="LiveId" clId="{C56C35CB-5612-4D19-AD98-12B795480E71}" dt="2024-10-06T02:28:36.658" v="223" actId="26606"/>
          <ac:spMkLst>
            <pc:docMk/>
            <pc:sldMk cId="1862814870" sldId="258"/>
            <ac:spMk id="4" creationId="{FCC454FC-DB9D-145A-9E6D-F35E819F9CDC}"/>
          </ac:spMkLst>
        </pc:spChg>
        <pc:spChg chg="mod">
          <ac:chgData name="Anna Gregory" userId="95805446be33f3f0" providerId="LiveId" clId="{C56C35CB-5612-4D19-AD98-12B795480E71}" dt="2024-10-06T02:28:36.658" v="223" actId="26606"/>
          <ac:spMkLst>
            <pc:docMk/>
            <pc:sldMk cId="1862814870" sldId="258"/>
            <ac:spMk id="6" creationId="{52F2FF66-37B7-EF82-235C-B31A13508D80}"/>
          </ac:spMkLst>
        </pc:spChg>
        <pc:spChg chg="add del">
          <ac:chgData name="Anna Gregory" userId="95805446be33f3f0" providerId="LiveId" clId="{C56C35CB-5612-4D19-AD98-12B795480E71}" dt="2024-10-06T02:28:36.631" v="222" actId="26606"/>
          <ac:spMkLst>
            <pc:docMk/>
            <pc:sldMk cId="1862814870" sldId="258"/>
            <ac:spMk id="13" creationId="{9A724DBA-D2D9-471E-8ED7-2015DDD950DF}"/>
          </ac:spMkLst>
        </pc:spChg>
        <pc:spChg chg="add del">
          <ac:chgData name="Anna Gregory" userId="95805446be33f3f0" providerId="LiveId" clId="{C56C35CB-5612-4D19-AD98-12B795480E71}" dt="2024-10-06T02:28:36.631" v="222" actId="26606"/>
          <ac:spMkLst>
            <pc:docMk/>
            <pc:sldMk cId="1862814870" sldId="258"/>
            <ac:spMk id="15" creationId="{08980754-6F4B-43C9-B9BE-127B6BED6586}"/>
          </ac:spMkLst>
        </pc:spChg>
        <pc:spChg chg="add del">
          <ac:chgData name="Anna Gregory" userId="95805446be33f3f0" providerId="LiveId" clId="{C56C35CB-5612-4D19-AD98-12B795480E71}" dt="2024-10-06T02:28:36.631" v="222" actId="26606"/>
          <ac:spMkLst>
            <pc:docMk/>
            <pc:sldMk cId="1862814870" sldId="258"/>
            <ac:spMk id="17" creationId="{2C1BBA94-3F40-40AA-8BB9-E69E25E537C1}"/>
          </ac:spMkLst>
        </pc:spChg>
        <pc:spChg chg="add del">
          <ac:chgData name="Anna Gregory" userId="95805446be33f3f0" providerId="LiveId" clId="{C56C35CB-5612-4D19-AD98-12B795480E71}" dt="2024-10-06T02:28:36.631" v="222" actId="26606"/>
          <ac:spMkLst>
            <pc:docMk/>
            <pc:sldMk cId="1862814870" sldId="258"/>
            <ac:spMk id="19" creationId="{169CC832-2974-4E8D-90ED-3E2941BA7336}"/>
          </ac:spMkLst>
        </pc:spChg>
        <pc:spChg chg="add del">
          <ac:chgData name="Anna Gregory" userId="95805446be33f3f0" providerId="LiveId" clId="{C56C35CB-5612-4D19-AD98-12B795480E71}" dt="2024-10-06T02:28:36.631" v="222" actId="26606"/>
          <ac:spMkLst>
            <pc:docMk/>
            <pc:sldMk cId="1862814870" sldId="258"/>
            <ac:spMk id="21" creationId="{55222F96-971A-4F90-B841-6BAB416C7AC1}"/>
          </ac:spMkLst>
        </pc:spChg>
        <pc:spChg chg="add">
          <ac:chgData name="Anna Gregory" userId="95805446be33f3f0" providerId="LiveId" clId="{C56C35CB-5612-4D19-AD98-12B795480E71}" dt="2024-10-06T02:28:36.658" v="223" actId="26606"/>
          <ac:spMkLst>
            <pc:docMk/>
            <pc:sldMk cId="1862814870" sldId="258"/>
            <ac:spMk id="23" creationId="{3756B343-807D-456E-AA26-80E96B75D13B}"/>
          </ac:spMkLst>
        </pc:spChg>
        <pc:spChg chg="add">
          <ac:chgData name="Anna Gregory" userId="95805446be33f3f0" providerId="LiveId" clId="{C56C35CB-5612-4D19-AD98-12B795480E71}" dt="2024-10-06T02:28:36.658" v="223" actId="26606"/>
          <ac:spMkLst>
            <pc:docMk/>
            <pc:sldMk cId="1862814870" sldId="258"/>
            <ac:spMk id="24" creationId="{08980754-6F4B-43C9-B9BE-127B6BED6586}"/>
          </ac:spMkLst>
        </pc:spChg>
        <pc:spChg chg="add">
          <ac:chgData name="Anna Gregory" userId="95805446be33f3f0" providerId="LiveId" clId="{C56C35CB-5612-4D19-AD98-12B795480E71}" dt="2024-10-06T02:28:36.658" v="223" actId="26606"/>
          <ac:spMkLst>
            <pc:docMk/>
            <pc:sldMk cId="1862814870" sldId="258"/>
            <ac:spMk id="25" creationId="{2C1BBA94-3F40-40AA-8BB9-E69E25E537C1}"/>
          </ac:spMkLst>
        </pc:spChg>
        <pc:spChg chg="add">
          <ac:chgData name="Anna Gregory" userId="95805446be33f3f0" providerId="LiveId" clId="{C56C35CB-5612-4D19-AD98-12B795480E71}" dt="2024-10-06T02:28:36.658" v="223" actId="26606"/>
          <ac:spMkLst>
            <pc:docMk/>
            <pc:sldMk cId="1862814870" sldId="258"/>
            <ac:spMk id="26" creationId="{169CC832-2974-4E8D-90ED-3E2941BA7336}"/>
          </ac:spMkLst>
        </pc:spChg>
        <pc:spChg chg="add">
          <ac:chgData name="Anna Gregory" userId="95805446be33f3f0" providerId="LiveId" clId="{C56C35CB-5612-4D19-AD98-12B795480E71}" dt="2024-10-06T02:28:36.658" v="223" actId="26606"/>
          <ac:spMkLst>
            <pc:docMk/>
            <pc:sldMk cId="1862814870" sldId="258"/>
            <ac:spMk id="27" creationId="{55222F96-971A-4F90-B841-6BAB416C7AC1}"/>
          </ac:spMkLst>
        </pc:spChg>
        <pc:picChg chg="mod">
          <ac:chgData name="Anna Gregory" userId="95805446be33f3f0" providerId="LiveId" clId="{C56C35CB-5612-4D19-AD98-12B795480E71}" dt="2024-10-06T02:28:36.658" v="223" actId="26606"/>
          <ac:picMkLst>
            <pc:docMk/>
            <pc:sldMk cId="1862814870" sldId="258"/>
            <ac:picMk id="8" creationId="{390A3FD0-EDD5-D736-8942-5327417E0E61}"/>
          </ac:picMkLst>
        </pc:picChg>
        <pc:cxnChg chg="del mod">
          <ac:chgData name="Anna Gregory" userId="95805446be33f3f0" providerId="LiveId" clId="{C56C35CB-5612-4D19-AD98-12B795480E71}" dt="2024-10-06T02:28:17.813" v="220" actId="478"/>
          <ac:cxnSpMkLst>
            <pc:docMk/>
            <pc:sldMk cId="1862814870" sldId="258"/>
            <ac:cxnSpMk id="10" creationId="{CB326366-A734-0AD4-D65B-FE466796673F}"/>
          </ac:cxnSpMkLst>
        </pc:cxnChg>
      </pc:sldChg>
      <pc:sldChg chg="addSp delSp modSp new del mod setBg modClrScheme chgLayout">
        <pc:chgData name="Anna Gregory" userId="95805446be33f3f0" providerId="LiveId" clId="{C56C35CB-5612-4D19-AD98-12B795480E71}" dt="2024-10-06T02:40:42.511" v="596" actId="47"/>
        <pc:sldMkLst>
          <pc:docMk/>
          <pc:sldMk cId="506588783" sldId="259"/>
        </pc:sldMkLst>
        <pc:spChg chg="del mod ord">
          <ac:chgData name="Anna Gregory" userId="95805446be33f3f0" providerId="LiveId" clId="{C56C35CB-5612-4D19-AD98-12B795480E71}" dt="2024-10-06T02:25:27.245" v="215" actId="700"/>
          <ac:spMkLst>
            <pc:docMk/>
            <pc:sldMk cId="506588783" sldId="259"/>
            <ac:spMk id="2" creationId="{67E8D310-FBB2-EE47-B698-1C90748D543D}"/>
          </ac:spMkLst>
        </pc:spChg>
        <pc:spChg chg="del mod ord">
          <ac:chgData name="Anna Gregory" userId="95805446be33f3f0" providerId="LiveId" clId="{C56C35CB-5612-4D19-AD98-12B795480E71}" dt="2024-10-06T02:25:27.245" v="215" actId="700"/>
          <ac:spMkLst>
            <pc:docMk/>
            <pc:sldMk cId="506588783" sldId="259"/>
            <ac:spMk id="3" creationId="{5A180F02-DA46-E39B-4DEB-041BB3559DE9}"/>
          </ac:spMkLst>
        </pc:spChg>
        <pc:spChg chg="add mod ord">
          <ac:chgData name="Anna Gregory" userId="95805446be33f3f0" providerId="LiveId" clId="{C56C35CB-5612-4D19-AD98-12B795480E71}" dt="2024-10-06T02:29:59.547" v="324" actId="20577"/>
          <ac:spMkLst>
            <pc:docMk/>
            <pc:sldMk cId="506588783" sldId="259"/>
            <ac:spMk id="4" creationId="{62A6C5EB-C43E-3813-A4E2-2F08DA67F04C}"/>
          </ac:spMkLst>
        </pc:spChg>
        <pc:spChg chg="add del mod ord">
          <ac:chgData name="Anna Gregory" userId="95805446be33f3f0" providerId="LiveId" clId="{C56C35CB-5612-4D19-AD98-12B795480E71}" dt="2024-10-06T02:27:10.307" v="216" actId="931"/>
          <ac:spMkLst>
            <pc:docMk/>
            <pc:sldMk cId="506588783" sldId="259"/>
            <ac:spMk id="5" creationId="{91C407E5-36AA-C4A1-294A-E539FBD6C26A}"/>
          </ac:spMkLst>
        </pc:spChg>
        <pc:spChg chg="add mod ord">
          <ac:chgData name="Anna Gregory" userId="95805446be33f3f0" providerId="LiveId" clId="{C56C35CB-5612-4D19-AD98-12B795480E71}" dt="2024-10-06T02:33:19.269" v="325" actId="12"/>
          <ac:spMkLst>
            <pc:docMk/>
            <pc:sldMk cId="506588783" sldId="259"/>
            <ac:spMk id="6" creationId="{F694D0A8-9B3D-6B2D-0AEF-44E3C21F3F8B}"/>
          </ac:spMkLst>
        </pc:spChg>
        <pc:spChg chg="add">
          <ac:chgData name="Anna Gregory" userId="95805446be33f3f0" providerId="LiveId" clId="{C56C35CB-5612-4D19-AD98-12B795480E71}" dt="2024-10-06T02:27:50.678" v="219" actId="26606"/>
          <ac:spMkLst>
            <pc:docMk/>
            <pc:sldMk cId="506588783" sldId="259"/>
            <ac:spMk id="13" creationId="{9A724DBA-D2D9-471E-8ED7-2015DDD950DF}"/>
          </ac:spMkLst>
        </pc:spChg>
        <pc:spChg chg="add">
          <ac:chgData name="Anna Gregory" userId="95805446be33f3f0" providerId="LiveId" clId="{C56C35CB-5612-4D19-AD98-12B795480E71}" dt="2024-10-06T02:27:50.678" v="219" actId="26606"/>
          <ac:spMkLst>
            <pc:docMk/>
            <pc:sldMk cId="506588783" sldId="259"/>
            <ac:spMk id="15" creationId="{08980754-6F4B-43C9-B9BE-127B6BED6586}"/>
          </ac:spMkLst>
        </pc:spChg>
        <pc:spChg chg="add">
          <ac:chgData name="Anna Gregory" userId="95805446be33f3f0" providerId="LiveId" clId="{C56C35CB-5612-4D19-AD98-12B795480E71}" dt="2024-10-06T02:27:50.678" v="219" actId="26606"/>
          <ac:spMkLst>
            <pc:docMk/>
            <pc:sldMk cId="506588783" sldId="259"/>
            <ac:spMk id="17" creationId="{2C1BBA94-3F40-40AA-8BB9-E69E25E537C1}"/>
          </ac:spMkLst>
        </pc:spChg>
        <pc:spChg chg="add">
          <ac:chgData name="Anna Gregory" userId="95805446be33f3f0" providerId="LiveId" clId="{C56C35CB-5612-4D19-AD98-12B795480E71}" dt="2024-10-06T02:27:50.678" v="219" actId="26606"/>
          <ac:spMkLst>
            <pc:docMk/>
            <pc:sldMk cId="506588783" sldId="259"/>
            <ac:spMk id="19" creationId="{169CC832-2974-4E8D-90ED-3E2941BA7336}"/>
          </ac:spMkLst>
        </pc:spChg>
        <pc:spChg chg="add">
          <ac:chgData name="Anna Gregory" userId="95805446be33f3f0" providerId="LiveId" clId="{C56C35CB-5612-4D19-AD98-12B795480E71}" dt="2024-10-06T02:27:50.678" v="219" actId="26606"/>
          <ac:spMkLst>
            <pc:docMk/>
            <pc:sldMk cId="506588783" sldId="259"/>
            <ac:spMk id="21" creationId="{55222F96-971A-4F90-B841-6BAB416C7AC1}"/>
          </ac:spMkLst>
        </pc:spChg>
        <pc:picChg chg="add mod">
          <ac:chgData name="Anna Gregory" userId="95805446be33f3f0" providerId="LiveId" clId="{C56C35CB-5612-4D19-AD98-12B795480E71}" dt="2024-10-06T02:27:50.678" v="219" actId="26606"/>
          <ac:picMkLst>
            <pc:docMk/>
            <pc:sldMk cId="506588783" sldId="259"/>
            <ac:picMk id="8" creationId="{C383987B-5612-2636-4DC7-EAD89F116727}"/>
          </ac:picMkLst>
        </pc:picChg>
      </pc:sldChg>
      <pc:sldChg chg="addSp delSp modSp new mod ord setBg modClrScheme chgLayout">
        <pc:chgData name="Anna Gregory" userId="95805446be33f3f0" providerId="LiveId" clId="{C56C35CB-5612-4D19-AD98-12B795480E71}" dt="2024-10-12T17:04:03.379" v="7295" actId="20577"/>
        <pc:sldMkLst>
          <pc:docMk/>
          <pc:sldMk cId="2753786338" sldId="260"/>
        </pc:sldMkLst>
        <pc:spChg chg="add mod">
          <ac:chgData name="Anna Gregory" userId="95805446be33f3f0" providerId="LiveId" clId="{C56C35CB-5612-4D19-AD98-12B795480E71}" dt="2024-10-12T02:55:25.028" v="6404" actId="20577"/>
          <ac:spMkLst>
            <pc:docMk/>
            <pc:sldMk cId="2753786338" sldId="260"/>
            <ac:spMk id="2" creationId="{38E9509E-B2B4-1114-DB74-138AFD9971E5}"/>
          </ac:spMkLst>
        </pc:spChg>
        <pc:spChg chg="del mod ord">
          <ac:chgData name="Anna Gregory" userId="95805446be33f3f0" providerId="LiveId" clId="{C56C35CB-5612-4D19-AD98-12B795480E71}" dt="2024-10-06T02:34:02.025" v="327" actId="700"/>
          <ac:spMkLst>
            <pc:docMk/>
            <pc:sldMk cId="2753786338" sldId="260"/>
            <ac:spMk id="2" creationId="{AB876798-A154-8636-5D56-499F6DCCAC26}"/>
          </ac:spMkLst>
        </pc:spChg>
        <pc:spChg chg="del mod ord">
          <ac:chgData name="Anna Gregory" userId="95805446be33f3f0" providerId="LiveId" clId="{C56C35CB-5612-4D19-AD98-12B795480E71}" dt="2024-10-06T02:34:02.025" v="327" actId="700"/>
          <ac:spMkLst>
            <pc:docMk/>
            <pc:sldMk cId="2753786338" sldId="260"/>
            <ac:spMk id="3" creationId="{0FA63ADF-B8BB-6F3F-DC69-1918E8417F61}"/>
          </ac:spMkLst>
        </pc:spChg>
        <pc:spChg chg="add del mod">
          <ac:chgData name="Anna Gregory" userId="95805446be33f3f0" providerId="LiveId" clId="{C56C35CB-5612-4D19-AD98-12B795480E71}" dt="2024-10-12T02:21:19.097" v="5532" actId="478"/>
          <ac:spMkLst>
            <pc:docMk/>
            <pc:sldMk cId="2753786338" sldId="260"/>
            <ac:spMk id="3" creationId="{CD5ACF7E-BED0-2F47-1882-49D8D0C5F209}"/>
          </ac:spMkLst>
        </pc:spChg>
        <pc:spChg chg="add del mod ord">
          <ac:chgData name="Anna Gregory" userId="95805446be33f3f0" providerId="LiveId" clId="{C56C35CB-5612-4D19-AD98-12B795480E71}" dt="2024-10-12T02:18:44.956" v="5441" actId="478"/>
          <ac:spMkLst>
            <pc:docMk/>
            <pc:sldMk cId="2753786338" sldId="260"/>
            <ac:spMk id="4" creationId="{89EC1E08-B49F-D066-461B-D6338EB28B07}"/>
          </ac:spMkLst>
        </pc:spChg>
        <pc:spChg chg="add del mod ord">
          <ac:chgData name="Anna Gregory" userId="95805446be33f3f0" providerId="LiveId" clId="{C56C35CB-5612-4D19-AD98-12B795480E71}" dt="2024-10-06T02:34:10.684" v="328"/>
          <ac:spMkLst>
            <pc:docMk/>
            <pc:sldMk cId="2753786338" sldId="260"/>
            <ac:spMk id="5" creationId="{BF67E1B3-A10A-BE55-0A4B-30F9BB4B10C5}"/>
          </ac:spMkLst>
        </pc:spChg>
        <pc:spChg chg="add mod">
          <ac:chgData name="Anna Gregory" userId="95805446be33f3f0" providerId="LiveId" clId="{C56C35CB-5612-4D19-AD98-12B795480E71}" dt="2024-10-12T17:04:03.379" v="7295" actId="20577"/>
          <ac:spMkLst>
            <pc:docMk/>
            <pc:sldMk cId="2753786338" sldId="260"/>
            <ac:spMk id="5" creationId="{D61337B9-0990-73A2-DAC4-EB863722E616}"/>
          </ac:spMkLst>
        </pc:spChg>
        <pc:spChg chg="add del mod ord">
          <ac:chgData name="Anna Gregory" userId="95805446be33f3f0" providerId="LiveId" clId="{C56C35CB-5612-4D19-AD98-12B795480E71}" dt="2024-10-06T02:34:45.750" v="342" actId="478"/>
          <ac:spMkLst>
            <pc:docMk/>
            <pc:sldMk cId="2753786338" sldId="260"/>
            <ac:spMk id="6" creationId="{5FE05F5A-C1A0-40DF-8218-CC98D3370761}"/>
          </ac:spMkLst>
        </pc:spChg>
        <pc:spChg chg="add del">
          <ac:chgData name="Anna Gregory" userId="95805446be33f3f0" providerId="LiveId" clId="{C56C35CB-5612-4D19-AD98-12B795480E71}" dt="2024-10-06T02:34:17.021" v="330" actId="26606"/>
          <ac:spMkLst>
            <pc:docMk/>
            <pc:sldMk cId="2753786338" sldId="260"/>
            <ac:spMk id="12" creationId="{2EB492CD-616E-47F8-933B-5E2D952A0593}"/>
          </ac:spMkLst>
        </pc:spChg>
        <pc:spChg chg="add del">
          <ac:chgData name="Anna Gregory" userId="95805446be33f3f0" providerId="LiveId" clId="{C56C35CB-5612-4D19-AD98-12B795480E71}" dt="2024-10-06T02:34:17.021" v="330" actId="26606"/>
          <ac:spMkLst>
            <pc:docMk/>
            <pc:sldMk cId="2753786338" sldId="260"/>
            <ac:spMk id="14" creationId="{59383CF9-23B5-4335-9B21-1791C4CF1C75}"/>
          </ac:spMkLst>
        </pc:spChg>
        <pc:spChg chg="add del">
          <ac:chgData name="Anna Gregory" userId="95805446be33f3f0" providerId="LiveId" clId="{C56C35CB-5612-4D19-AD98-12B795480E71}" dt="2024-10-06T02:34:17.021" v="330" actId="26606"/>
          <ac:spMkLst>
            <pc:docMk/>
            <pc:sldMk cId="2753786338" sldId="260"/>
            <ac:spMk id="16" creationId="{0007FE00-9498-4706-B255-6437B0252C02}"/>
          </ac:spMkLst>
        </pc:spChg>
        <pc:picChg chg="add mod">
          <ac:chgData name="Anna Gregory" userId="95805446be33f3f0" providerId="LiveId" clId="{C56C35CB-5612-4D19-AD98-12B795480E71}" dt="2024-10-06T02:34:17.021" v="330" actId="26606"/>
          <ac:picMkLst>
            <pc:docMk/>
            <pc:sldMk cId="2753786338" sldId="260"/>
            <ac:picMk id="7" creationId="{5DEF8A68-F4E7-D45D-CA97-081AA72C24B1}"/>
          </ac:picMkLst>
        </pc:picChg>
      </pc:sldChg>
      <pc:sldChg chg="addSp delSp modSp new mod ord modClrScheme chgLayout">
        <pc:chgData name="Anna Gregory" userId="95805446be33f3f0" providerId="LiveId" clId="{C56C35CB-5612-4D19-AD98-12B795480E71}" dt="2024-10-16T23:27:03.828" v="38445" actId="20577"/>
        <pc:sldMkLst>
          <pc:docMk/>
          <pc:sldMk cId="1626088652" sldId="261"/>
        </pc:sldMkLst>
        <pc:spChg chg="del mod ord">
          <ac:chgData name="Anna Gregory" userId="95805446be33f3f0" providerId="LiveId" clId="{C56C35CB-5612-4D19-AD98-12B795480E71}" dt="2024-10-06T02:38:40.810" v="537" actId="700"/>
          <ac:spMkLst>
            <pc:docMk/>
            <pc:sldMk cId="1626088652" sldId="261"/>
            <ac:spMk id="2" creationId="{B57AD08C-E832-906D-27C0-DA7F8D0A251B}"/>
          </ac:spMkLst>
        </pc:spChg>
        <pc:spChg chg="del mod ord">
          <ac:chgData name="Anna Gregory" userId="95805446be33f3f0" providerId="LiveId" clId="{C56C35CB-5612-4D19-AD98-12B795480E71}" dt="2024-10-06T02:38:40.810" v="537" actId="700"/>
          <ac:spMkLst>
            <pc:docMk/>
            <pc:sldMk cId="1626088652" sldId="261"/>
            <ac:spMk id="3" creationId="{11D64F49-F482-3A2E-8E62-44AC2500B2B7}"/>
          </ac:spMkLst>
        </pc:spChg>
        <pc:spChg chg="del mod ord">
          <ac:chgData name="Anna Gregory" userId="95805446be33f3f0" providerId="LiveId" clId="{C56C35CB-5612-4D19-AD98-12B795480E71}" dt="2024-10-06T02:38:40.810" v="537" actId="700"/>
          <ac:spMkLst>
            <pc:docMk/>
            <pc:sldMk cId="1626088652" sldId="261"/>
            <ac:spMk id="4" creationId="{D4CBE171-A47E-D8B9-8FB6-109A76A5CA9F}"/>
          </ac:spMkLst>
        </pc:spChg>
        <pc:spChg chg="add del mod ord">
          <ac:chgData name="Anna Gregory" userId="95805446be33f3f0" providerId="LiveId" clId="{C56C35CB-5612-4D19-AD98-12B795480E71}" dt="2024-10-06T02:39:27.663" v="540" actId="700"/>
          <ac:spMkLst>
            <pc:docMk/>
            <pc:sldMk cId="1626088652" sldId="261"/>
            <ac:spMk id="5" creationId="{88B13CE2-C825-4704-13C1-E01FA81123D2}"/>
          </ac:spMkLst>
        </pc:spChg>
        <pc:spChg chg="add del mod ord">
          <ac:chgData name="Anna Gregory" userId="95805446be33f3f0" providerId="LiveId" clId="{C56C35CB-5612-4D19-AD98-12B795480E71}" dt="2024-10-06T02:39:27.663" v="540" actId="700"/>
          <ac:spMkLst>
            <pc:docMk/>
            <pc:sldMk cId="1626088652" sldId="261"/>
            <ac:spMk id="6" creationId="{6937301D-C170-C514-8FF3-54D047F10EA5}"/>
          </ac:spMkLst>
        </pc:spChg>
        <pc:spChg chg="add del mod ord">
          <ac:chgData name="Anna Gregory" userId="95805446be33f3f0" providerId="LiveId" clId="{C56C35CB-5612-4D19-AD98-12B795480E71}" dt="2024-10-06T02:39:27.663" v="540" actId="700"/>
          <ac:spMkLst>
            <pc:docMk/>
            <pc:sldMk cId="1626088652" sldId="261"/>
            <ac:spMk id="7" creationId="{B18668BC-DF86-E7F4-3A67-78315FFE7C03}"/>
          </ac:spMkLst>
        </pc:spChg>
        <pc:spChg chg="add del mod ord">
          <ac:chgData name="Anna Gregory" userId="95805446be33f3f0" providerId="LiveId" clId="{C56C35CB-5612-4D19-AD98-12B795480E71}" dt="2024-10-06T02:39:49.087" v="541" actId="700"/>
          <ac:spMkLst>
            <pc:docMk/>
            <pc:sldMk cId="1626088652" sldId="261"/>
            <ac:spMk id="8" creationId="{3D1E8DC6-39BE-767F-828C-890C59B2F9A9}"/>
          </ac:spMkLst>
        </pc:spChg>
        <pc:spChg chg="add del mod ord">
          <ac:chgData name="Anna Gregory" userId="95805446be33f3f0" providerId="LiveId" clId="{C56C35CB-5612-4D19-AD98-12B795480E71}" dt="2024-10-06T02:39:49.087" v="541" actId="700"/>
          <ac:spMkLst>
            <pc:docMk/>
            <pc:sldMk cId="1626088652" sldId="261"/>
            <ac:spMk id="9" creationId="{DD5E3D97-4E65-AD80-F43A-1457A16543D3}"/>
          </ac:spMkLst>
        </pc:spChg>
        <pc:spChg chg="add mod ord">
          <ac:chgData name="Anna Gregory" userId="95805446be33f3f0" providerId="LiveId" clId="{C56C35CB-5612-4D19-AD98-12B795480E71}" dt="2024-10-12T21:22:00.925" v="10587" actId="20577"/>
          <ac:spMkLst>
            <pc:docMk/>
            <pc:sldMk cId="1626088652" sldId="261"/>
            <ac:spMk id="10" creationId="{CD31D04D-3516-13D7-87B5-0923D36F14D6}"/>
          </ac:spMkLst>
        </pc:spChg>
        <pc:spChg chg="add del mod ord">
          <ac:chgData name="Anna Gregory" userId="95805446be33f3f0" providerId="LiveId" clId="{C56C35CB-5612-4D19-AD98-12B795480E71}" dt="2024-10-06T02:40:06.830" v="544" actId="931"/>
          <ac:spMkLst>
            <pc:docMk/>
            <pc:sldMk cId="1626088652" sldId="261"/>
            <ac:spMk id="11" creationId="{9C8619D9-7FFE-57EB-AF5F-EE09CE46E615}"/>
          </ac:spMkLst>
        </pc:spChg>
        <pc:spChg chg="add del mod ord">
          <ac:chgData name="Anna Gregory" userId="95805446be33f3f0" providerId="LiveId" clId="{C56C35CB-5612-4D19-AD98-12B795480E71}" dt="2024-10-16T23:27:03.828" v="38445" actId="20577"/>
          <ac:spMkLst>
            <pc:docMk/>
            <pc:sldMk cId="1626088652" sldId="261"/>
            <ac:spMk id="12" creationId="{CA5CCEAE-0511-3E3C-00D4-21485983BBA7}"/>
          </ac:spMkLst>
        </pc:spChg>
        <pc:picChg chg="add mod ord">
          <ac:chgData name="Anna Gregory" userId="95805446be33f3f0" providerId="LiveId" clId="{C56C35CB-5612-4D19-AD98-12B795480E71}" dt="2024-10-12T03:00:56.862" v="6763" actId="700"/>
          <ac:picMkLst>
            <pc:docMk/>
            <pc:sldMk cId="1626088652" sldId="261"/>
            <ac:picMk id="14" creationId="{49DBE4E8-7B1A-3351-BBF4-EBF0FC994115}"/>
          </ac:picMkLst>
        </pc:picChg>
      </pc:sldChg>
      <pc:sldChg chg="addSp delSp modSp new mod ord modClrScheme chgLayout modNotesTx">
        <pc:chgData name="Anna Gregory" userId="95805446be33f3f0" providerId="LiveId" clId="{C56C35CB-5612-4D19-AD98-12B795480E71}" dt="2024-10-17T22:19:19.509" v="50487" actId="113"/>
        <pc:sldMkLst>
          <pc:docMk/>
          <pc:sldMk cId="3248873786" sldId="262"/>
        </pc:sldMkLst>
        <pc:spChg chg="del mod ord">
          <ac:chgData name="Anna Gregory" userId="95805446be33f3f0" providerId="LiveId" clId="{C56C35CB-5612-4D19-AD98-12B795480E71}" dt="2024-10-06T02:41:28.563" v="600" actId="700"/>
          <ac:spMkLst>
            <pc:docMk/>
            <pc:sldMk cId="3248873786" sldId="262"/>
            <ac:spMk id="2" creationId="{ACBD452B-8D2E-A472-3E37-CA22D2073FE7}"/>
          </ac:spMkLst>
        </pc:spChg>
        <pc:spChg chg="del">
          <ac:chgData name="Anna Gregory" userId="95805446be33f3f0" providerId="LiveId" clId="{C56C35CB-5612-4D19-AD98-12B795480E71}" dt="2024-10-06T02:41:28.563" v="600" actId="700"/>
          <ac:spMkLst>
            <pc:docMk/>
            <pc:sldMk cId="3248873786" sldId="262"/>
            <ac:spMk id="3" creationId="{41B71642-DD59-9B4E-AD3F-6412BB247A4C}"/>
          </ac:spMkLst>
        </pc:spChg>
        <pc:spChg chg="del">
          <ac:chgData name="Anna Gregory" userId="95805446be33f3f0" providerId="LiveId" clId="{C56C35CB-5612-4D19-AD98-12B795480E71}" dt="2024-10-06T02:41:28.563" v="600" actId="700"/>
          <ac:spMkLst>
            <pc:docMk/>
            <pc:sldMk cId="3248873786" sldId="262"/>
            <ac:spMk id="4" creationId="{E52152E8-78FA-610B-D744-19CE8E240F24}"/>
          </ac:spMkLst>
        </pc:spChg>
        <pc:spChg chg="add mod ord">
          <ac:chgData name="Anna Gregory" userId="95805446be33f3f0" providerId="LiveId" clId="{C56C35CB-5612-4D19-AD98-12B795480E71}" dt="2024-10-06T02:42:29.711" v="618" actId="113"/>
          <ac:spMkLst>
            <pc:docMk/>
            <pc:sldMk cId="3248873786" sldId="262"/>
            <ac:spMk id="5" creationId="{D436778E-F352-449E-6BD2-C0992F093712}"/>
          </ac:spMkLst>
        </pc:spChg>
        <pc:spChg chg="add mod">
          <ac:chgData name="Anna Gregory" userId="95805446be33f3f0" providerId="LiveId" clId="{C56C35CB-5612-4D19-AD98-12B795480E71}" dt="2024-10-07T22:30:23.856" v="3002" actId="404"/>
          <ac:spMkLst>
            <pc:docMk/>
            <pc:sldMk cId="3248873786" sldId="262"/>
            <ac:spMk id="12" creationId="{C1048860-9BE1-1C8F-45DE-092F5EDF7667}"/>
          </ac:spMkLst>
        </pc:spChg>
        <pc:spChg chg="add del mod">
          <ac:chgData name="Anna Gregory" userId="95805446be33f3f0" providerId="LiveId" clId="{C56C35CB-5612-4D19-AD98-12B795480E71}" dt="2024-10-07T22:22:46.481" v="2637" actId="478"/>
          <ac:spMkLst>
            <pc:docMk/>
            <pc:sldMk cId="3248873786" sldId="262"/>
            <ac:spMk id="13" creationId="{186C8BCA-4D2F-6CED-CD57-280766DE37DD}"/>
          </ac:spMkLst>
        </pc:spChg>
        <pc:spChg chg="add del mod">
          <ac:chgData name="Anna Gregory" userId="95805446be33f3f0" providerId="LiveId" clId="{C56C35CB-5612-4D19-AD98-12B795480E71}" dt="2024-10-07T22:22:48.571" v="2638" actId="478"/>
          <ac:spMkLst>
            <pc:docMk/>
            <pc:sldMk cId="3248873786" sldId="262"/>
            <ac:spMk id="14" creationId="{D38D29BA-B258-D2E9-AA6B-45FA9CBC4185}"/>
          </ac:spMkLst>
        </pc:spChg>
        <pc:spChg chg="add del mod">
          <ac:chgData name="Anna Gregory" userId="95805446be33f3f0" providerId="LiveId" clId="{C56C35CB-5612-4D19-AD98-12B795480E71}" dt="2024-10-07T22:22:54.595" v="2641" actId="478"/>
          <ac:spMkLst>
            <pc:docMk/>
            <pc:sldMk cId="3248873786" sldId="262"/>
            <ac:spMk id="15" creationId="{928AD030-A0C0-F329-0BC8-F31A91F8DD6D}"/>
          </ac:spMkLst>
        </pc:spChg>
        <pc:spChg chg="add mod">
          <ac:chgData name="Anna Gregory" userId="95805446be33f3f0" providerId="LiveId" clId="{C56C35CB-5612-4D19-AD98-12B795480E71}" dt="2024-10-07T22:30:28.692" v="3003" actId="404"/>
          <ac:spMkLst>
            <pc:docMk/>
            <pc:sldMk cId="3248873786" sldId="262"/>
            <ac:spMk id="17" creationId="{880255E1-9C94-15C7-2722-F6359106F1C4}"/>
          </ac:spMkLst>
        </pc:spChg>
        <pc:spChg chg="add mod">
          <ac:chgData name="Anna Gregory" userId="95805446be33f3f0" providerId="LiveId" clId="{C56C35CB-5612-4D19-AD98-12B795480E71}" dt="2024-10-07T22:30:38.488" v="3004" actId="404"/>
          <ac:spMkLst>
            <pc:docMk/>
            <pc:sldMk cId="3248873786" sldId="262"/>
            <ac:spMk id="18" creationId="{0E08D662-095B-E599-3793-430E83B3805D}"/>
          </ac:spMkLst>
        </pc:spChg>
        <pc:spChg chg="add mod">
          <ac:chgData name="Anna Gregory" userId="95805446be33f3f0" providerId="LiveId" clId="{C56C35CB-5612-4D19-AD98-12B795480E71}" dt="2024-10-12T18:47:11.215" v="10316" actId="20577"/>
          <ac:spMkLst>
            <pc:docMk/>
            <pc:sldMk cId="3248873786" sldId="262"/>
            <ac:spMk id="19" creationId="{6BC0DA0B-905D-3811-1305-80413DCEF21A}"/>
          </ac:spMkLst>
        </pc:spChg>
        <pc:picChg chg="add mod modCrop">
          <ac:chgData name="Anna Gregory" userId="95805446be33f3f0" providerId="LiveId" clId="{C56C35CB-5612-4D19-AD98-12B795480E71}" dt="2024-10-07T22:27:19.359" v="2807" actId="1076"/>
          <ac:picMkLst>
            <pc:docMk/>
            <pc:sldMk cId="3248873786" sldId="262"/>
            <ac:picMk id="7" creationId="{1F488B5E-B4A9-98B2-3F39-B41C01878296}"/>
          </ac:picMkLst>
        </pc:picChg>
        <pc:picChg chg="add mod">
          <ac:chgData name="Anna Gregory" userId="95805446be33f3f0" providerId="LiveId" clId="{C56C35CB-5612-4D19-AD98-12B795480E71}" dt="2024-10-07T22:27:23.466" v="2808" actId="1076"/>
          <ac:picMkLst>
            <pc:docMk/>
            <pc:sldMk cId="3248873786" sldId="262"/>
            <ac:picMk id="9" creationId="{46A57EB1-FB1B-318C-D4BF-D48735087722}"/>
          </ac:picMkLst>
        </pc:picChg>
        <pc:picChg chg="add mod modCrop">
          <ac:chgData name="Anna Gregory" userId="95805446be33f3f0" providerId="LiveId" clId="{C56C35CB-5612-4D19-AD98-12B795480E71}" dt="2024-10-07T22:27:01.702" v="2804" actId="1076"/>
          <ac:picMkLst>
            <pc:docMk/>
            <pc:sldMk cId="3248873786" sldId="262"/>
            <ac:picMk id="11" creationId="{690E5347-9F7E-6FE0-70E8-A704D1F641A2}"/>
          </ac:picMkLst>
        </pc:picChg>
        <pc:picChg chg="add mod">
          <ac:chgData name="Anna Gregory" userId="95805446be33f3f0" providerId="LiveId" clId="{C56C35CB-5612-4D19-AD98-12B795480E71}" dt="2024-10-12T18:49:29.487" v="10323" actId="14826"/>
          <ac:picMkLst>
            <pc:docMk/>
            <pc:sldMk cId="3248873786" sldId="262"/>
            <ac:picMk id="20" creationId="{4A50B241-269D-1E8B-7E19-5CAEE2A4627B}"/>
          </ac:picMkLst>
        </pc:picChg>
      </pc:sldChg>
      <pc:sldChg chg="addSp delSp modSp new mod modClrScheme chgLayout">
        <pc:chgData name="Anna Gregory" userId="95805446be33f3f0" providerId="LiveId" clId="{C56C35CB-5612-4D19-AD98-12B795480E71}" dt="2024-10-12T16:54:39.340" v="7102" actId="20577"/>
        <pc:sldMkLst>
          <pc:docMk/>
          <pc:sldMk cId="2199610919" sldId="263"/>
        </pc:sldMkLst>
        <pc:spChg chg="del mod ord">
          <ac:chgData name="Anna Gregory" userId="95805446be33f3f0" providerId="LiveId" clId="{C56C35CB-5612-4D19-AD98-12B795480E71}" dt="2024-10-06T02:43:11.999" v="620" actId="700"/>
          <ac:spMkLst>
            <pc:docMk/>
            <pc:sldMk cId="2199610919" sldId="263"/>
            <ac:spMk id="2" creationId="{3DFDE9C1-1F1E-873C-AB54-1C4BCA5DEB80}"/>
          </ac:spMkLst>
        </pc:spChg>
        <pc:spChg chg="add mod ord">
          <ac:chgData name="Anna Gregory" userId="95805446be33f3f0" providerId="LiveId" clId="{C56C35CB-5612-4D19-AD98-12B795480E71}" dt="2024-10-12T16:54:39.340" v="7102" actId="20577"/>
          <ac:spMkLst>
            <pc:docMk/>
            <pc:sldMk cId="2199610919" sldId="263"/>
            <ac:spMk id="3" creationId="{4F9D8A61-5607-988F-E3A1-46D374295D79}"/>
          </ac:spMkLst>
        </pc:spChg>
        <pc:spChg chg="add del mod ord">
          <ac:chgData name="Anna Gregory" userId="95805446be33f3f0" providerId="LiveId" clId="{C56C35CB-5612-4D19-AD98-12B795480E71}" dt="2024-10-06T02:43:17.114" v="621" actId="478"/>
          <ac:spMkLst>
            <pc:docMk/>
            <pc:sldMk cId="2199610919" sldId="263"/>
            <ac:spMk id="4" creationId="{8AF034A9-0357-03EB-F60B-A530B6F2865B}"/>
          </ac:spMkLst>
        </pc:spChg>
      </pc:sldChg>
      <pc:sldChg chg="addSp delSp modSp new mod ord modClrScheme modShow chgLayout">
        <pc:chgData name="Anna Gregory" userId="95805446be33f3f0" providerId="LiveId" clId="{C56C35CB-5612-4D19-AD98-12B795480E71}" dt="2024-10-14T18:53:19.322" v="19056" actId="729"/>
        <pc:sldMkLst>
          <pc:docMk/>
          <pc:sldMk cId="2972914053" sldId="264"/>
        </pc:sldMkLst>
        <pc:spChg chg="del mod ord">
          <ac:chgData name="Anna Gregory" userId="95805446be33f3f0" providerId="LiveId" clId="{C56C35CB-5612-4D19-AD98-12B795480E71}" dt="2024-10-06T02:44:59.870" v="684" actId="700"/>
          <ac:spMkLst>
            <pc:docMk/>
            <pc:sldMk cId="2972914053" sldId="264"/>
            <ac:spMk id="2" creationId="{D74620C7-0231-F9D1-2587-E15A250245B4}"/>
          </ac:spMkLst>
        </pc:spChg>
        <pc:spChg chg="del mod ord">
          <ac:chgData name="Anna Gregory" userId="95805446be33f3f0" providerId="LiveId" clId="{C56C35CB-5612-4D19-AD98-12B795480E71}" dt="2024-10-06T02:44:59.870" v="684" actId="700"/>
          <ac:spMkLst>
            <pc:docMk/>
            <pc:sldMk cId="2972914053" sldId="264"/>
            <ac:spMk id="3" creationId="{DBE412DF-A1A9-9B50-3B0E-F6283BA76F07}"/>
          </ac:spMkLst>
        </pc:spChg>
        <pc:spChg chg="add mod ord">
          <ac:chgData name="Anna Gregory" userId="95805446be33f3f0" providerId="LiveId" clId="{C56C35CB-5612-4D19-AD98-12B795480E71}" dt="2024-10-12T17:24:33.425" v="8214" actId="20577"/>
          <ac:spMkLst>
            <pc:docMk/>
            <pc:sldMk cId="2972914053" sldId="264"/>
            <ac:spMk id="4" creationId="{B892638C-1619-E54F-AA2E-4D05791634A2}"/>
          </ac:spMkLst>
        </pc:spChg>
        <pc:spChg chg="add del mod ord">
          <ac:chgData name="Anna Gregory" userId="95805446be33f3f0" providerId="LiveId" clId="{C56C35CB-5612-4D19-AD98-12B795480E71}" dt="2024-10-07T22:40:08.699" v="3063" actId="1032"/>
          <ac:spMkLst>
            <pc:docMk/>
            <pc:sldMk cId="2972914053" sldId="264"/>
            <ac:spMk id="5" creationId="{A4129D0C-070D-2461-559D-B6EC36574F6C}"/>
          </ac:spMkLst>
        </pc:spChg>
        <pc:spChg chg="add del mod">
          <ac:chgData name="Anna Gregory" userId="95805446be33f3f0" providerId="LiveId" clId="{C56C35CB-5612-4D19-AD98-12B795480E71}" dt="2024-10-07T22:44:43.055" v="3211" actId="478"/>
          <ac:spMkLst>
            <pc:docMk/>
            <pc:sldMk cId="2972914053" sldId="264"/>
            <ac:spMk id="12" creationId="{CD539DC3-8DAA-4201-E2F3-A75C3F690C28}"/>
          </ac:spMkLst>
        </pc:spChg>
        <pc:grpChg chg="add mod">
          <ac:chgData name="Anna Gregory" userId="95805446be33f3f0" providerId="LiveId" clId="{C56C35CB-5612-4D19-AD98-12B795480E71}" dt="2024-10-08T00:08:55.231" v="4060" actId="12789"/>
          <ac:grpSpMkLst>
            <pc:docMk/>
            <pc:sldMk cId="2972914053" sldId="264"/>
            <ac:grpSpMk id="13" creationId="{2000C20E-6E75-EE76-43ED-8FAAB2E02E6B}"/>
          </ac:grpSpMkLst>
        </pc:grpChg>
        <pc:graphicFrameChg chg="add del mod modGraphic">
          <ac:chgData name="Anna Gregory" userId="95805446be33f3f0" providerId="LiveId" clId="{C56C35CB-5612-4D19-AD98-12B795480E71}" dt="2024-10-07T22:44:22.714" v="3208" actId="478"/>
          <ac:graphicFrameMkLst>
            <pc:docMk/>
            <pc:sldMk cId="2972914053" sldId="264"/>
            <ac:graphicFrameMk id="8" creationId="{77493AEF-6B5A-1D83-A057-ABFA70260F50}"/>
          </ac:graphicFrameMkLst>
        </pc:graphicFrameChg>
        <pc:graphicFrameChg chg="add mod modGraphic">
          <ac:chgData name="Anna Gregory" userId="95805446be33f3f0" providerId="LiveId" clId="{C56C35CB-5612-4D19-AD98-12B795480E71}" dt="2024-10-11T01:58:27.216" v="5409" actId="207"/>
          <ac:graphicFrameMkLst>
            <pc:docMk/>
            <pc:sldMk cId="2972914053" sldId="264"/>
            <ac:graphicFrameMk id="9" creationId="{341BA7BA-26CB-534B-7906-3FF5899D56DD}"/>
          </ac:graphicFrameMkLst>
        </pc:graphicFrameChg>
        <pc:graphicFrameChg chg="add mod ord modGraphic">
          <ac:chgData name="Anna Gregory" userId="95805446be33f3f0" providerId="LiveId" clId="{C56C35CB-5612-4D19-AD98-12B795480E71}" dt="2024-10-11T01:58:21.210" v="5407" actId="207"/>
          <ac:graphicFrameMkLst>
            <pc:docMk/>
            <pc:sldMk cId="2972914053" sldId="264"/>
            <ac:graphicFrameMk id="10" creationId="{23425B81-1D32-78F8-53CB-93A7AE748089}"/>
          </ac:graphicFrameMkLst>
        </pc:graphicFrameChg>
      </pc:sldChg>
      <pc:sldChg chg="addSp delSp modSp new del mod modClrScheme chgLayout">
        <pc:chgData name="Anna Gregory" userId="95805446be33f3f0" providerId="LiveId" clId="{C56C35CB-5612-4D19-AD98-12B795480E71}" dt="2024-10-06T02:49:24.984" v="1095" actId="2696"/>
        <pc:sldMkLst>
          <pc:docMk/>
          <pc:sldMk cId="3051448853" sldId="265"/>
        </pc:sldMkLst>
        <pc:spChg chg="del mod ord">
          <ac:chgData name="Anna Gregory" userId="95805446be33f3f0" providerId="LiveId" clId="{C56C35CB-5612-4D19-AD98-12B795480E71}" dt="2024-10-06T02:45:23.882" v="709" actId="700"/>
          <ac:spMkLst>
            <pc:docMk/>
            <pc:sldMk cId="3051448853" sldId="265"/>
            <ac:spMk id="2" creationId="{4351A1E1-9ACA-2508-470E-4D03F9F12303}"/>
          </ac:spMkLst>
        </pc:spChg>
        <pc:spChg chg="del mod ord">
          <ac:chgData name="Anna Gregory" userId="95805446be33f3f0" providerId="LiveId" clId="{C56C35CB-5612-4D19-AD98-12B795480E71}" dt="2024-10-06T02:45:23.882" v="709" actId="700"/>
          <ac:spMkLst>
            <pc:docMk/>
            <pc:sldMk cId="3051448853" sldId="265"/>
            <ac:spMk id="3" creationId="{7749AC89-5DF0-228C-303B-AE1C972CBE38}"/>
          </ac:spMkLst>
        </pc:spChg>
        <pc:spChg chg="add mod ord">
          <ac:chgData name="Anna Gregory" userId="95805446be33f3f0" providerId="LiveId" clId="{C56C35CB-5612-4D19-AD98-12B795480E71}" dt="2024-10-06T02:45:23.882" v="709" actId="700"/>
          <ac:spMkLst>
            <pc:docMk/>
            <pc:sldMk cId="3051448853" sldId="265"/>
            <ac:spMk id="4" creationId="{9C2738ED-469E-7978-F17F-046E9C121001}"/>
          </ac:spMkLst>
        </pc:spChg>
        <pc:spChg chg="add mod ord">
          <ac:chgData name="Anna Gregory" userId="95805446be33f3f0" providerId="LiveId" clId="{C56C35CB-5612-4D19-AD98-12B795480E71}" dt="2024-10-06T02:45:23.882" v="709" actId="700"/>
          <ac:spMkLst>
            <pc:docMk/>
            <pc:sldMk cId="3051448853" sldId="265"/>
            <ac:spMk id="5" creationId="{653AF0FD-493E-447F-39AB-4D75E47B1C71}"/>
          </ac:spMkLst>
        </pc:spChg>
      </pc:sldChg>
      <pc:sldChg chg="modSp add mod ord modNotesTx">
        <pc:chgData name="Anna Gregory" userId="95805446be33f3f0" providerId="LiveId" clId="{C56C35CB-5612-4D19-AD98-12B795480E71}" dt="2024-10-16T01:10:43.562" v="22929" actId="20577"/>
        <pc:sldMkLst>
          <pc:docMk/>
          <pc:sldMk cId="969623986" sldId="266"/>
        </pc:sldMkLst>
        <pc:spChg chg="mod">
          <ac:chgData name="Anna Gregory" userId="95805446be33f3f0" providerId="LiveId" clId="{C56C35CB-5612-4D19-AD98-12B795480E71}" dt="2024-10-06T02:45:38.707" v="718" actId="20577"/>
          <ac:spMkLst>
            <pc:docMk/>
            <pc:sldMk cId="969623986" sldId="266"/>
            <ac:spMk id="3" creationId="{4F9D8A61-5607-988F-E3A1-46D374295D79}"/>
          </ac:spMkLst>
        </pc:spChg>
      </pc:sldChg>
      <pc:sldChg chg="modSp add mod ord modNotesTx">
        <pc:chgData name="Anna Gregory" userId="95805446be33f3f0" providerId="LiveId" clId="{C56C35CB-5612-4D19-AD98-12B795480E71}" dt="2024-10-17T21:40:16.092" v="46618" actId="20577"/>
        <pc:sldMkLst>
          <pc:docMk/>
          <pc:sldMk cId="2023868671" sldId="267"/>
        </pc:sldMkLst>
        <pc:spChg chg="mod">
          <ac:chgData name="Anna Gregory" userId="95805446be33f3f0" providerId="LiveId" clId="{C56C35CB-5612-4D19-AD98-12B795480E71}" dt="2024-10-06T02:46:03.032" v="738" actId="20577"/>
          <ac:spMkLst>
            <pc:docMk/>
            <pc:sldMk cId="2023868671" sldId="267"/>
            <ac:spMk id="4" creationId="{B892638C-1619-E54F-AA2E-4D05791634A2}"/>
          </ac:spMkLst>
        </pc:spChg>
        <pc:spChg chg="mod">
          <ac:chgData name="Anna Gregory" userId="95805446be33f3f0" providerId="LiveId" clId="{C56C35CB-5612-4D19-AD98-12B795480E71}" dt="2024-10-10T01:38:26.606" v="5178" actId="20577"/>
          <ac:spMkLst>
            <pc:docMk/>
            <pc:sldMk cId="2023868671" sldId="267"/>
            <ac:spMk id="5" creationId="{A4129D0C-070D-2461-559D-B6EC36574F6C}"/>
          </ac:spMkLst>
        </pc:spChg>
      </pc:sldChg>
      <pc:sldChg chg="modSp add mod modNotesTx">
        <pc:chgData name="Anna Gregory" userId="95805446be33f3f0" providerId="LiveId" clId="{C56C35CB-5612-4D19-AD98-12B795480E71}" dt="2024-10-17T21:40:40.296" v="46682" actId="20577"/>
        <pc:sldMkLst>
          <pc:docMk/>
          <pc:sldMk cId="4239472566" sldId="268"/>
        </pc:sldMkLst>
        <pc:spChg chg="mod">
          <ac:chgData name="Anna Gregory" userId="95805446be33f3f0" providerId="LiveId" clId="{C56C35CB-5612-4D19-AD98-12B795480E71}" dt="2024-10-06T02:46:55.235" v="819" actId="20577"/>
          <ac:spMkLst>
            <pc:docMk/>
            <pc:sldMk cId="4239472566" sldId="268"/>
            <ac:spMk id="4" creationId="{B892638C-1619-E54F-AA2E-4D05791634A2}"/>
          </ac:spMkLst>
        </pc:spChg>
        <pc:spChg chg="mod">
          <ac:chgData name="Anna Gregory" userId="95805446be33f3f0" providerId="LiveId" clId="{C56C35CB-5612-4D19-AD98-12B795480E71}" dt="2024-10-10T01:36:58.374" v="5015" actId="20577"/>
          <ac:spMkLst>
            <pc:docMk/>
            <pc:sldMk cId="4239472566" sldId="268"/>
            <ac:spMk id="5" creationId="{A4129D0C-070D-2461-559D-B6EC36574F6C}"/>
          </ac:spMkLst>
        </pc:spChg>
      </pc:sldChg>
      <pc:sldChg chg="modSp add del mod">
        <pc:chgData name="Anna Gregory" userId="95805446be33f3f0" providerId="LiveId" clId="{C56C35CB-5612-4D19-AD98-12B795480E71}" dt="2024-10-12T17:42:36.024" v="8369" actId="2696"/>
        <pc:sldMkLst>
          <pc:docMk/>
          <pc:sldMk cId="1388238131" sldId="269"/>
        </pc:sldMkLst>
        <pc:spChg chg="mod">
          <ac:chgData name="Anna Gregory" userId="95805446be33f3f0" providerId="LiveId" clId="{C56C35CB-5612-4D19-AD98-12B795480E71}" dt="2024-10-06T02:48:06.552" v="965" actId="20577"/>
          <ac:spMkLst>
            <pc:docMk/>
            <pc:sldMk cId="1388238131" sldId="269"/>
            <ac:spMk id="4" creationId="{B892638C-1619-E54F-AA2E-4D05791634A2}"/>
          </ac:spMkLst>
        </pc:spChg>
        <pc:spChg chg="mod">
          <ac:chgData name="Anna Gregory" userId="95805446be33f3f0" providerId="LiveId" clId="{C56C35CB-5612-4D19-AD98-12B795480E71}" dt="2024-10-10T01:36:45.671" v="5006" actId="20577"/>
          <ac:spMkLst>
            <pc:docMk/>
            <pc:sldMk cId="1388238131" sldId="269"/>
            <ac:spMk id="5" creationId="{A4129D0C-070D-2461-559D-B6EC36574F6C}"/>
          </ac:spMkLst>
        </pc:spChg>
      </pc:sldChg>
      <pc:sldChg chg="modSp add mod ord modNotesTx">
        <pc:chgData name="Anna Gregory" userId="95805446be33f3f0" providerId="LiveId" clId="{C56C35CB-5612-4D19-AD98-12B795480E71}" dt="2024-10-16T01:13:49.642" v="23581" actId="20577"/>
        <pc:sldMkLst>
          <pc:docMk/>
          <pc:sldMk cId="2713121775" sldId="270"/>
        </pc:sldMkLst>
        <pc:spChg chg="mod">
          <ac:chgData name="Anna Gregory" userId="95805446be33f3f0" providerId="LiveId" clId="{C56C35CB-5612-4D19-AD98-12B795480E71}" dt="2024-10-06T02:49:32.832" v="1105" actId="20577"/>
          <ac:spMkLst>
            <pc:docMk/>
            <pc:sldMk cId="2713121775" sldId="270"/>
            <ac:spMk id="3" creationId="{4F9D8A61-5607-988F-E3A1-46D374295D79}"/>
          </ac:spMkLst>
        </pc:spChg>
      </pc:sldChg>
      <pc:sldChg chg="addSp delSp modSp new add del mod ord modClrScheme chgLayout">
        <pc:chgData name="Anna Gregory" userId="95805446be33f3f0" providerId="LiveId" clId="{C56C35CB-5612-4D19-AD98-12B795480E71}" dt="2024-10-12T18:31:58.008" v="9698" actId="2696"/>
        <pc:sldMkLst>
          <pc:docMk/>
          <pc:sldMk cId="399802320" sldId="271"/>
        </pc:sldMkLst>
        <pc:spChg chg="del mod ord">
          <ac:chgData name="Anna Gregory" userId="95805446be33f3f0" providerId="LiveId" clId="{C56C35CB-5612-4D19-AD98-12B795480E71}" dt="2024-10-06T02:51:03.993" v="1107" actId="700"/>
          <ac:spMkLst>
            <pc:docMk/>
            <pc:sldMk cId="399802320" sldId="271"/>
            <ac:spMk id="2" creationId="{C29C9C16-E758-F9BB-7207-ED472B6D0727}"/>
          </ac:spMkLst>
        </pc:spChg>
        <pc:spChg chg="del mod ord">
          <ac:chgData name="Anna Gregory" userId="95805446be33f3f0" providerId="LiveId" clId="{C56C35CB-5612-4D19-AD98-12B795480E71}" dt="2024-10-06T02:51:03.993" v="1107" actId="700"/>
          <ac:spMkLst>
            <pc:docMk/>
            <pc:sldMk cId="399802320" sldId="271"/>
            <ac:spMk id="3" creationId="{0CF98731-2935-1C21-5BEF-6EAED11AE2FD}"/>
          </ac:spMkLst>
        </pc:spChg>
        <pc:spChg chg="add mod ord">
          <ac:chgData name="Anna Gregory" userId="95805446be33f3f0" providerId="LiveId" clId="{C56C35CB-5612-4D19-AD98-12B795480E71}" dt="2024-10-07T21:21:19.632" v="2385" actId="20577"/>
          <ac:spMkLst>
            <pc:docMk/>
            <pc:sldMk cId="399802320" sldId="271"/>
            <ac:spMk id="4" creationId="{76F0EDD9-8175-1B8B-B597-E5AE0FDD4E7C}"/>
          </ac:spMkLst>
        </pc:spChg>
        <pc:spChg chg="add mod ord">
          <ac:chgData name="Anna Gregory" userId="95805446be33f3f0" providerId="LiveId" clId="{C56C35CB-5612-4D19-AD98-12B795480E71}" dt="2024-10-10T02:05:33.537" v="5358" actId="5793"/>
          <ac:spMkLst>
            <pc:docMk/>
            <pc:sldMk cId="399802320" sldId="271"/>
            <ac:spMk id="5" creationId="{C74FA5A2-5CAA-CE12-FFB2-14BF5B646149}"/>
          </ac:spMkLst>
        </pc:spChg>
        <pc:graphicFrameChg chg="add mod modGraphic">
          <ac:chgData name="Anna Gregory" userId="95805446be33f3f0" providerId="LiveId" clId="{C56C35CB-5612-4D19-AD98-12B795480E71}" dt="2024-10-10T02:06:47.539" v="5380" actId="12788"/>
          <ac:graphicFrameMkLst>
            <pc:docMk/>
            <pc:sldMk cId="399802320" sldId="271"/>
            <ac:graphicFrameMk id="6" creationId="{4747E12B-B4B4-5D27-1B1E-5F374191E14A}"/>
          </ac:graphicFrameMkLst>
        </pc:graphicFrameChg>
      </pc:sldChg>
      <pc:sldChg chg="modSp add mod ord modShow">
        <pc:chgData name="Anna Gregory" userId="95805446be33f3f0" providerId="LiveId" clId="{C56C35CB-5612-4D19-AD98-12B795480E71}" dt="2024-10-14T18:52:36.202" v="19053" actId="729"/>
        <pc:sldMkLst>
          <pc:docMk/>
          <pc:sldMk cId="1955808432" sldId="272"/>
        </pc:sldMkLst>
        <pc:spChg chg="mod">
          <ac:chgData name="Anna Gregory" userId="95805446be33f3f0" providerId="LiveId" clId="{C56C35CB-5612-4D19-AD98-12B795480E71}" dt="2024-10-12T17:44:16.632" v="8393" actId="20577"/>
          <ac:spMkLst>
            <pc:docMk/>
            <pc:sldMk cId="1955808432" sldId="272"/>
            <ac:spMk id="3" creationId="{4F9D8A61-5607-988F-E3A1-46D374295D79}"/>
          </ac:spMkLst>
        </pc:spChg>
      </pc:sldChg>
      <pc:sldChg chg="addSp delSp modSp new mod ord modClrScheme chgLayout modNotesTx">
        <pc:chgData name="Anna Gregory" userId="95805446be33f3f0" providerId="LiveId" clId="{C56C35CB-5612-4D19-AD98-12B795480E71}" dt="2024-10-18T00:29:17.191" v="50530" actId="20577"/>
        <pc:sldMkLst>
          <pc:docMk/>
          <pc:sldMk cId="404805730" sldId="273"/>
        </pc:sldMkLst>
        <pc:spChg chg="del mod ord">
          <ac:chgData name="Anna Gregory" userId="95805446be33f3f0" providerId="LiveId" clId="{C56C35CB-5612-4D19-AD98-12B795480E71}" dt="2024-10-06T02:53:39.425" v="1286" actId="700"/>
          <ac:spMkLst>
            <pc:docMk/>
            <pc:sldMk cId="404805730" sldId="273"/>
            <ac:spMk id="2" creationId="{F3611E85-4581-5EDC-67CD-58740F351180}"/>
          </ac:spMkLst>
        </pc:spChg>
        <pc:spChg chg="del mod ord">
          <ac:chgData name="Anna Gregory" userId="95805446be33f3f0" providerId="LiveId" clId="{C56C35CB-5612-4D19-AD98-12B795480E71}" dt="2024-10-06T02:53:39.425" v="1286" actId="700"/>
          <ac:spMkLst>
            <pc:docMk/>
            <pc:sldMk cId="404805730" sldId="273"/>
            <ac:spMk id="3" creationId="{60348499-AC68-5995-C077-167929CC2F39}"/>
          </ac:spMkLst>
        </pc:spChg>
        <pc:spChg chg="add mod ord">
          <ac:chgData name="Anna Gregory" userId="95805446be33f3f0" providerId="LiveId" clId="{C56C35CB-5612-4D19-AD98-12B795480E71}" dt="2024-10-08T01:13:47.199" v="4841" actId="113"/>
          <ac:spMkLst>
            <pc:docMk/>
            <pc:sldMk cId="404805730" sldId="273"/>
            <ac:spMk id="4" creationId="{D6502350-315A-AD0A-2A7D-60051FDC8615}"/>
          </ac:spMkLst>
        </pc:spChg>
        <pc:spChg chg="add del mod ord">
          <ac:chgData name="Anna Gregory" userId="95805446be33f3f0" providerId="LiveId" clId="{C56C35CB-5612-4D19-AD98-12B795480E71}" dt="2024-10-08T01:13:23.127" v="4833" actId="700"/>
          <ac:spMkLst>
            <pc:docMk/>
            <pc:sldMk cId="404805730" sldId="273"/>
            <ac:spMk id="5" creationId="{8B958D18-50D9-FD58-697F-E9FC47C0C8D8}"/>
          </ac:spMkLst>
        </pc:spChg>
        <pc:spChg chg="add del mod ord">
          <ac:chgData name="Anna Gregory" userId="95805446be33f3f0" providerId="LiveId" clId="{C56C35CB-5612-4D19-AD98-12B795480E71}" dt="2024-10-08T01:13:23.127" v="4833" actId="700"/>
          <ac:spMkLst>
            <pc:docMk/>
            <pc:sldMk cId="404805730" sldId="273"/>
            <ac:spMk id="6" creationId="{57E99A37-B5CA-1632-2FF3-AADF49FF5CDC}"/>
          </ac:spMkLst>
        </pc:spChg>
        <pc:picChg chg="add mod">
          <ac:chgData name="Anna Gregory" userId="95805446be33f3f0" providerId="LiveId" clId="{C56C35CB-5612-4D19-AD98-12B795480E71}" dt="2024-10-10T01:57:15.967" v="5235" actId="12789"/>
          <ac:picMkLst>
            <pc:docMk/>
            <pc:sldMk cId="404805730" sldId="273"/>
            <ac:picMk id="8" creationId="{C1B65B4E-C194-49BE-D5C1-3D0631BB4998}"/>
          </ac:picMkLst>
        </pc:picChg>
      </pc:sldChg>
      <pc:sldChg chg="addSp delSp modSp add del mod ord modClrScheme chgLayout">
        <pc:chgData name="Anna Gregory" userId="95805446be33f3f0" providerId="LiveId" clId="{C56C35CB-5612-4D19-AD98-12B795480E71}" dt="2024-10-14T18:51:43.773" v="19051" actId="2696"/>
        <pc:sldMkLst>
          <pc:docMk/>
          <pc:sldMk cId="3048737333" sldId="274"/>
        </pc:sldMkLst>
        <pc:spChg chg="add del mod ord">
          <ac:chgData name="Anna Gregory" userId="95805446be33f3f0" providerId="LiveId" clId="{C56C35CB-5612-4D19-AD98-12B795480E71}" dt="2024-10-06T02:55:39.618" v="1357" actId="700"/>
          <ac:spMkLst>
            <pc:docMk/>
            <pc:sldMk cId="3048737333" sldId="274"/>
            <ac:spMk id="2" creationId="{6F179908-454C-11C4-4FD2-BF9C770E67B1}"/>
          </ac:spMkLst>
        </pc:spChg>
        <pc:spChg chg="del mod ord">
          <ac:chgData name="Anna Gregory" userId="95805446be33f3f0" providerId="LiveId" clId="{C56C35CB-5612-4D19-AD98-12B795480E71}" dt="2024-10-06T02:55:11.434" v="1356" actId="700"/>
          <ac:spMkLst>
            <pc:docMk/>
            <pc:sldMk cId="3048737333" sldId="274"/>
            <ac:spMk id="3" creationId="{4F9D8A61-5607-988F-E3A1-46D374295D79}"/>
          </ac:spMkLst>
        </pc:spChg>
        <pc:spChg chg="add del mod ord">
          <ac:chgData name="Anna Gregory" userId="95805446be33f3f0" providerId="LiveId" clId="{C56C35CB-5612-4D19-AD98-12B795480E71}" dt="2024-10-06T02:55:39.618" v="1357" actId="700"/>
          <ac:spMkLst>
            <pc:docMk/>
            <pc:sldMk cId="3048737333" sldId="274"/>
            <ac:spMk id="4" creationId="{781CD9FE-6B09-441B-7C18-B7262568ED07}"/>
          </ac:spMkLst>
        </pc:spChg>
        <pc:spChg chg="add del mod ord">
          <ac:chgData name="Anna Gregory" userId="95805446be33f3f0" providerId="LiveId" clId="{C56C35CB-5612-4D19-AD98-12B795480E71}" dt="2024-10-06T02:55:39.618" v="1357" actId="700"/>
          <ac:spMkLst>
            <pc:docMk/>
            <pc:sldMk cId="3048737333" sldId="274"/>
            <ac:spMk id="5" creationId="{2E0B69B7-F9C8-5477-90F4-D5786E364346}"/>
          </ac:spMkLst>
        </pc:spChg>
        <pc:spChg chg="add mod ord">
          <ac:chgData name="Anna Gregory" userId="95805446be33f3f0" providerId="LiveId" clId="{C56C35CB-5612-4D19-AD98-12B795480E71}" dt="2024-10-08T01:17:22.971" v="4909" actId="20577"/>
          <ac:spMkLst>
            <pc:docMk/>
            <pc:sldMk cId="3048737333" sldId="274"/>
            <ac:spMk id="6" creationId="{FECFAEB9-879A-37BA-A593-25F9F00CE1A7}"/>
          </ac:spMkLst>
        </pc:spChg>
        <pc:spChg chg="add mod ord">
          <ac:chgData name="Anna Gregory" userId="95805446be33f3f0" providerId="LiveId" clId="{C56C35CB-5612-4D19-AD98-12B795480E71}" dt="2024-10-06T02:55:56.776" v="1411" actId="20577"/>
          <ac:spMkLst>
            <pc:docMk/>
            <pc:sldMk cId="3048737333" sldId="274"/>
            <ac:spMk id="7" creationId="{9EF46572-7D34-9CF6-E0F6-9D732552FF2E}"/>
          </ac:spMkLst>
        </pc:spChg>
        <pc:spChg chg="add del mod ord">
          <ac:chgData name="Anna Gregory" userId="95805446be33f3f0" providerId="LiveId" clId="{C56C35CB-5612-4D19-AD98-12B795480E71}" dt="2024-10-08T01:18:28.194" v="4921" actId="931"/>
          <ac:spMkLst>
            <pc:docMk/>
            <pc:sldMk cId="3048737333" sldId="274"/>
            <ac:spMk id="8" creationId="{F0838299-E5C9-BDDD-FB82-75B220879E76}"/>
          </ac:spMkLst>
        </pc:spChg>
        <pc:picChg chg="add mod">
          <ac:chgData name="Anna Gregory" userId="95805446be33f3f0" providerId="LiveId" clId="{C56C35CB-5612-4D19-AD98-12B795480E71}" dt="2024-10-08T01:21:03.918" v="4941" actId="12789"/>
          <ac:picMkLst>
            <pc:docMk/>
            <pc:sldMk cId="3048737333" sldId="274"/>
            <ac:picMk id="10" creationId="{6D176D2A-01A2-5674-2922-461910DF820D}"/>
          </ac:picMkLst>
        </pc:picChg>
      </pc:sldChg>
      <pc:sldChg chg="addSp delSp modSp add mod ord modClrScheme chgLayout modNotesTx">
        <pc:chgData name="Anna Gregory" userId="95805446be33f3f0" providerId="LiveId" clId="{C56C35CB-5612-4D19-AD98-12B795480E71}" dt="2024-10-17T21:38:58.320" v="46382" actId="20577"/>
        <pc:sldMkLst>
          <pc:docMk/>
          <pc:sldMk cId="2263220076" sldId="275"/>
        </pc:sldMkLst>
        <pc:spChg chg="mod ord">
          <ac:chgData name="Anna Gregory" userId="95805446be33f3f0" providerId="LiveId" clId="{C56C35CB-5612-4D19-AD98-12B795480E71}" dt="2024-10-12T17:34:58.583" v="8336" actId="20577"/>
          <ac:spMkLst>
            <pc:docMk/>
            <pc:sldMk cId="2263220076" sldId="275"/>
            <ac:spMk id="4" creationId="{D6502350-315A-AD0A-2A7D-60051FDC8615}"/>
          </ac:spMkLst>
        </pc:spChg>
        <pc:spChg chg="del">
          <ac:chgData name="Anna Gregory" userId="95805446be33f3f0" providerId="LiveId" clId="{C56C35CB-5612-4D19-AD98-12B795480E71}" dt="2024-10-08T01:13:15.237" v="4832" actId="700"/>
          <ac:spMkLst>
            <pc:docMk/>
            <pc:sldMk cId="2263220076" sldId="275"/>
            <ac:spMk id="5" creationId="{8B958D18-50D9-FD58-697F-E9FC47C0C8D8}"/>
          </ac:spMkLst>
        </pc:spChg>
        <pc:spChg chg="del">
          <ac:chgData name="Anna Gregory" userId="95805446be33f3f0" providerId="LiveId" clId="{C56C35CB-5612-4D19-AD98-12B795480E71}" dt="2024-10-08T01:13:15.237" v="4832" actId="700"/>
          <ac:spMkLst>
            <pc:docMk/>
            <pc:sldMk cId="2263220076" sldId="275"/>
            <ac:spMk id="6" creationId="{57E99A37-B5CA-1632-2FF3-AADF49FF5CDC}"/>
          </ac:spMkLst>
        </pc:spChg>
        <pc:grpChg chg="add mod">
          <ac:chgData name="Anna Gregory" userId="95805446be33f3f0" providerId="LiveId" clId="{C56C35CB-5612-4D19-AD98-12B795480E71}" dt="2024-10-10T02:00:58.181" v="5271" actId="12789"/>
          <ac:grpSpMkLst>
            <pc:docMk/>
            <pc:sldMk cId="2263220076" sldId="275"/>
            <ac:grpSpMk id="13" creationId="{8878D130-2A19-0A5C-A027-1D6A62EC5639}"/>
          </ac:grpSpMkLst>
        </pc:grpChg>
        <pc:picChg chg="add mod">
          <ac:chgData name="Anna Gregory" userId="95805446be33f3f0" providerId="LiveId" clId="{C56C35CB-5612-4D19-AD98-12B795480E71}" dt="2024-10-10T02:00:48.313" v="5269" actId="164"/>
          <ac:picMkLst>
            <pc:docMk/>
            <pc:sldMk cId="2263220076" sldId="275"/>
            <ac:picMk id="3" creationId="{D0CC6044-D8C7-1292-C82A-EC60E79452BC}"/>
          </ac:picMkLst>
        </pc:picChg>
        <pc:picChg chg="add mod">
          <ac:chgData name="Anna Gregory" userId="95805446be33f3f0" providerId="LiveId" clId="{C56C35CB-5612-4D19-AD98-12B795480E71}" dt="2024-10-10T02:00:48.313" v="5269" actId="164"/>
          <ac:picMkLst>
            <pc:docMk/>
            <pc:sldMk cId="2263220076" sldId="275"/>
            <ac:picMk id="8" creationId="{2551E085-5D23-5F08-CC54-2895DE9CA530}"/>
          </ac:picMkLst>
        </pc:picChg>
        <pc:picChg chg="add mod">
          <ac:chgData name="Anna Gregory" userId="95805446be33f3f0" providerId="LiveId" clId="{C56C35CB-5612-4D19-AD98-12B795480E71}" dt="2024-10-10T02:00:48.313" v="5269" actId="164"/>
          <ac:picMkLst>
            <pc:docMk/>
            <pc:sldMk cId="2263220076" sldId="275"/>
            <ac:picMk id="10" creationId="{7B8091D8-FBD7-B6AF-20AF-62F168F4E745}"/>
          </ac:picMkLst>
        </pc:picChg>
        <pc:picChg chg="add mod">
          <ac:chgData name="Anna Gregory" userId="95805446be33f3f0" providerId="LiveId" clId="{C56C35CB-5612-4D19-AD98-12B795480E71}" dt="2024-10-10T02:00:48.313" v="5269" actId="164"/>
          <ac:picMkLst>
            <pc:docMk/>
            <pc:sldMk cId="2263220076" sldId="275"/>
            <ac:picMk id="12" creationId="{415DC2A2-F79B-0352-79C0-EDC4388F1154}"/>
          </ac:picMkLst>
        </pc:picChg>
      </pc:sldChg>
      <pc:sldChg chg="new del">
        <pc:chgData name="Anna Gregory" userId="95805446be33f3f0" providerId="LiveId" clId="{C56C35CB-5612-4D19-AD98-12B795480E71}" dt="2024-10-06T03:06:32.286" v="1490" actId="2696"/>
        <pc:sldMkLst>
          <pc:docMk/>
          <pc:sldMk cId="790476094" sldId="276"/>
        </pc:sldMkLst>
      </pc:sldChg>
      <pc:sldChg chg="add ord modNotesTx">
        <pc:chgData name="Anna Gregory" userId="95805446be33f3f0" providerId="LiveId" clId="{C56C35CB-5612-4D19-AD98-12B795480E71}" dt="2024-10-17T21:10:42.633" v="44538" actId="20577"/>
        <pc:sldMkLst>
          <pc:docMk/>
          <pc:sldMk cId="671838383" sldId="277"/>
        </pc:sldMkLst>
      </pc:sldChg>
      <pc:sldChg chg="modSp add mod">
        <pc:chgData name="Anna Gregory" userId="95805446be33f3f0" providerId="LiveId" clId="{C56C35CB-5612-4D19-AD98-12B795480E71}" dt="2024-10-12T18:31:37.823" v="9694" actId="20577"/>
        <pc:sldMkLst>
          <pc:docMk/>
          <pc:sldMk cId="3761224616" sldId="278"/>
        </pc:sldMkLst>
        <pc:spChg chg="mod">
          <ac:chgData name="Anna Gregory" userId="95805446be33f3f0" providerId="LiveId" clId="{C56C35CB-5612-4D19-AD98-12B795480E71}" dt="2024-10-12T18:31:37.823" v="9694" actId="20577"/>
          <ac:spMkLst>
            <pc:docMk/>
            <pc:sldMk cId="3761224616" sldId="278"/>
            <ac:spMk id="3" creationId="{4F9D8A61-5607-988F-E3A1-46D374295D79}"/>
          </ac:spMkLst>
        </pc:spChg>
      </pc:sldChg>
      <pc:sldChg chg="addSp delSp modSp add mod modNotesTx">
        <pc:chgData name="Anna Gregory" userId="95805446be33f3f0" providerId="LiveId" clId="{C56C35CB-5612-4D19-AD98-12B795480E71}" dt="2024-10-18T03:53:37.171" v="50565" actId="20577"/>
        <pc:sldMkLst>
          <pc:docMk/>
          <pc:sldMk cId="4221034393" sldId="279"/>
        </pc:sldMkLst>
        <pc:spChg chg="mod">
          <ac:chgData name="Anna Gregory" userId="95805446be33f3f0" providerId="LiveId" clId="{C56C35CB-5612-4D19-AD98-12B795480E71}" dt="2024-10-08T00:29:27.600" v="4350" actId="20577"/>
          <ac:spMkLst>
            <pc:docMk/>
            <pc:sldMk cId="4221034393" sldId="279"/>
            <ac:spMk id="4" creationId="{76F0EDD9-8175-1B8B-B597-E5AE0FDD4E7C}"/>
          </ac:spMkLst>
        </pc:spChg>
        <pc:spChg chg="del mod">
          <ac:chgData name="Anna Gregory" userId="95805446be33f3f0" providerId="LiveId" clId="{C56C35CB-5612-4D19-AD98-12B795480E71}" dt="2024-10-08T00:36:15.737" v="4641" actId="931"/>
          <ac:spMkLst>
            <pc:docMk/>
            <pc:sldMk cId="4221034393" sldId="279"/>
            <ac:spMk id="5" creationId="{C74FA5A2-5CAA-CE12-FFB2-14BF5B646149}"/>
          </ac:spMkLst>
        </pc:spChg>
        <pc:picChg chg="add mod">
          <ac:chgData name="Anna Gregory" userId="95805446be33f3f0" providerId="LiveId" clId="{C56C35CB-5612-4D19-AD98-12B795480E71}" dt="2024-10-08T01:07:32.009" v="4810" actId="12789"/>
          <ac:picMkLst>
            <pc:docMk/>
            <pc:sldMk cId="4221034393" sldId="279"/>
            <ac:picMk id="3" creationId="{4EEB76F5-C84A-8701-F987-DAB1CC2E36AA}"/>
          </ac:picMkLst>
        </pc:picChg>
      </pc:sldChg>
      <pc:sldChg chg="addSp modSp add mod ord modClrScheme chgLayout">
        <pc:chgData name="Anna Gregory" userId="95805446be33f3f0" providerId="LiveId" clId="{C56C35CB-5612-4D19-AD98-12B795480E71}" dt="2024-10-06T03:09:26.784" v="1866" actId="1076"/>
        <pc:sldMkLst>
          <pc:docMk/>
          <pc:sldMk cId="976768822" sldId="280"/>
        </pc:sldMkLst>
        <pc:spChg chg="add mod ord">
          <ac:chgData name="Anna Gregory" userId="95805446be33f3f0" providerId="LiveId" clId="{C56C35CB-5612-4D19-AD98-12B795480E71}" dt="2024-10-06T03:09:26.784" v="1866" actId="1076"/>
          <ac:spMkLst>
            <pc:docMk/>
            <pc:sldMk cId="976768822" sldId="280"/>
            <ac:spMk id="2" creationId="{5D7FC8E2-53D1-732A-A406-693C5AB6DAAC}"/>
          </ac:spMkLst>
        </pc:spChg>
        <pc:spChg chg="mod ord">
          <ac:chgData name="Anna Gregory" userId="95805446be33f3f0" providerId="LiveId" clId="{C56C35CB-5612-4D19-AD98-12B795480E71}" dt="2024-10-06T03:09:10.352" v="1843" actId="20577"/>
          <ac:spMkLst>
            <pc:docMk/>
            <pc:sldMk cId="976768822" sldId="280"/>
            <ac:spMk id="3" creationId="{4F9D8A61-5607-988F-E3A1-46D374295D79}"/>
          </ac:spMkLst>
        </pc:spChg>
      </pc:sldChg>
      <pc:sldChg chg="modSp add mod modNotesTx">
        <pc:chgData name="Anna Gregory" userId="95805446be33f3f0" providerId="LiveId" clId="{C56C35CB-5612-4D19-AD98-12B795480E71}" dt="2024-10-17T21:57:57.249" v="48590" actId="20577"/>
        <pc:sldMkLst>
          <pc:docMk/>
          <pc:sldMk cId="3723964015" sldId="281"/>
        </pc:sldMkLst>
        <pc:spChg chg="mod">
          <ac:chgData name="Anna Gregory" userId="95805446be33f3f0" providerId="LiveId" clId="{C56C35CB-5612-4D19-AD98-12B795480E71}" dt="2024-10-12T18:33:21.875" v="9729" actId="20577"/>
          <ac:spMkLst>
            <pc:docMk/>
            <pc:sldMk cId="3723964015" sldId="281"/>
            <ac:spMk id="4" creationId="{76F0EDD9-8175-1B8B-B597-E5AE0FDD4E7C}"/>
          </ac:spMkLst>
        </pc:spChg>
        <pc:spChg chg="mod">
          <ac:chgData name="Anna Gregory" userId="95805446be33f3f0" providerId="LiveId" clId="{C56C35CB-5612-4D19-AD98-12B795480E71}" dt="2024-10-14T01:16:52.358" v="18476" actId="5793"/>
          <ac:spMkLst>
            <pc:docMk/>
            <pc:sldMk cId="3723964015" sldId="281"/>
            <ac:spMk id="5" creationId="{C74FA5A2-5CAA-CE12-FFB2-14BF5B646149}"/>
          </ac:spMkLst>
        </pc:spChg>
      </pc:sldChg>
      <pc:sldChg chg="add del">
        <pc:chgData name="Anna Gregory" userId="95805446be33f3f0" providerId="LiveId" clId="{C56C35CB-5612-4D19-AD98-12B795480E71}" dt="2024-10-07T22:31:10.712" v="3006" actId="47"/>
        <pc:sldMkLst>
          <pc:docMk/>
          <pc:sldMk cId="2192042320" sldId="282"/>
        </pc:sldMkLst>
      </pc:sldChg>
      <pc:sldChg chg="modSp add del mod ord">
        <pc:chgData name="Anna Gregory" userId="95805446be33f3f0" providerId="LiveId" clId="{C56C35CB-5612-4D19-AD98-12B795480E71}" dt="2024-10-12T17:25:09.019" v="8216" actId="2696"/>
        <pc:sldMkLst>
          <pc:docMk/>
          <pc:sldMk cId="4226507417" sldId="282"/>
        </pc:sldMkLst>
        <pc:spChg chg="mod">
          <ac:chgData name="Anna Gregory" userId="95805446be33f3f0" providerId="LiveId" clId="{C56C35CB-5612-4D19-AD98-12B795480E71}" dt="2024-10-07T22:31:37.186" v="3062" actId="20577"/>
          <ac:spMkLst>
            <pc:docMk/>
            <pc:sldMk cId="4226507417" sldId="282"/>
            <ac:spMk id="4" creationId="{B892638C-1619-E54F-AA2E-4D05791634A2}"/>
          </ac:spMkLst>
        </pc:spChg>
      </pc:sldChg>
      <pc:sldChg chg="addSp delSp modSp add mod modNotesTx">
        <pc:chgData name="Anna Gregory" userId="95805446be33f3f0" providerId="LiveId" clId="{C56C35CB-5612-4D19-AD98-12B795480E71}" dt="2024-10-17T21:43:27.077" v="47020" actId="20577"/>
        <pc:sldMkLst>
          <pc:docMk/>
          <pc:sldMk cId="1006252598" sldId="283"/>
        </pc:sldMkLst>
        <pc:spChg chg="mod">
          <ac:chgData name="Anna Gregory" userId="95805446be33f3f0" providerId="LiveId" clId="{C56C35CB-5612-4D19-AD98-12B795480E71}" dt="2024-10-08T00:30:12.492" v="4396" actId="20577"/>
          <ac:spMkLst>
            <pc:docMk/>
            <pc:sldMk cId="1006252598" sldId="283"/>
            <ac:spMk id="4" creationId="{76F0EDD9-8175-1B8B-B597-E5AE0FDD4E7C}"/>
          </ac:spMkLst>
        </pc:spChg>
        <pc:spChg chg="del mod">
          <ac:chgData name="Anna Gregory" userId="95805446be33f3f0" providerId="LiveId" clId="{C56C35CB-5612-4D19-AD98-12B795480E71}" dt="2024-10-08T00:37:51.336" v="4645" actId="931"/>
          <ac:spMkLst>
            <pc:docMk/>
            <pc:sldMk cId="1006252598" sldId="283"/>
            <ac:spMk id="5" creationId="{C74FA5A2-5CAA-CE12-FFB2-14BF5B646149}"/>
          </ac:spMkLst>
        </pc:spChg>
        <pc:spChg chg="add del mod">
          <ac:chgData name="Anna Gregory" userId="95805446be33f3f0" providerId="LiveId" clId="{C56C35CB-5612-4D19-AD98-12B795480E71}" dt="2024-10-08T00:38:28.079" v="4665" actId="478"/>
          <ac:spMkLst>
            <pc:docMk/>
            <pc:sldMk cId="1006252598" sldId="283"/>
            <ac:spMk id="14" creationId="{1C1F9079-5FDE-5CF6-5F14-7CA1C303AC59}"/>
          </ac:spMkLst>
        </pc:spChg>
        <pc:picChg chg="add del mod">
          <ac:chgData name="Anna Gregory" userId="95805446be33f3f0" providerId="LiveId" clId="{C56C35CB-5612-4D19-AD98-12B795480E71}" dt="2024-10-08T00:38:20.434" v="4664" actId="478"/>
          <ac:picMkLst>
            <pc:docMk/>
            <pc:sldMk cId="1006252598" sldId="283"/>
            <ac:picMk id="3" creationId="{41D2C005-E3C2-1302-5F17-1BA38C8D7646}"/>
          </ac:picMkLst>
        </pc:picChg>
        <pc:picChg chg="add mod ord">
          <ac:chgData name="Anna Gregory" userId="95805446be33f3f0" providerId="LiveId" clId="{C56C35CB-5612-4D19-AD98-12B795480E71}" dt="2024-10-08T01:08:36.942" v="4824" actId="1076"/>
          <ac:picMkLst>
            <pc:docMk/>
            <pc:sldMk cId="1006252598" sldId="283"/>
            <ac:picMk id="7" creationId="{E4DD612B-768F-A7BE-23F0-D02F17B30473}"/>
          </ac:picMkLst>
        </pc:picChg>
        <pc:picChg chg="add del mod">
          <ac:chgData name="Anna Gregory" userId="95805446be33f3f0" providerId="LiveId" clId="{C56C35CB-5612-4D19-AD98-12B795480E71}" dt="2024-10-08T01:07:53.771" v="4816" actId="1076"/>
          <ac:picMkLst>
            <pc:docMk/>
            <pc:sldMk cId="1006252598" sldId="283"/>
            <ac:picMk id="9" creationId="{11B43C46-FDB5-3F83-59C7-B061AA7AE7AB}"/>
          </ac:picMkLst>
        </pc:picChg>
        <pc:picChg chg="add mod">
          <ac:chgData name="Anna Gregory" userId="95805446be33f3f0" providerId="LiveId" clId="{C56C35CB-5612-4D19-AD98-12B795480E71}" dt="2024-10-08T01:08:04.803" v="4818" actId="14100"/>
          <ac:picMkLst>
            <pc:docMk/>
            <pc:sldMk cId="1006252598" sldId="283"/>
            <ac:picMk id="11" creationId="{7B090B3F-C54E-7E8B-8F98-3E4B86453572}"/>
          </ac:picMkLst>
        </pc:picChg>
        <pc:picChg chg="add mod">
          <ac:chgData name="Anna Gregory" userId="95805446be33f3f0" providerId="LiveId" clId="{C56C35CB-5612-4D19-AD98-12B795480E71}" dt="2024-10-08T01:08:17.454" v="4821" actId="14100"/>
          <ac:picMkLst>
            <pc:docMk/>
            <pc:sldMk cId="1006252598" sldId="283"/>
            <ac:picMk id="13" creationId="{3B8EE42A-E963-3938-7707-A03371D91608}"/>
          </ac:picMkLst>
        </pc:picChg>
        <pc:picChg chg="add del mod">
          <ac:chgData name="Anna Gregory" userId="95805446be33f3f0" providerId="LiveId" clId="{C56C35CB-5612-4D19-AD98-12B795480E71}" dt="2024-10-08T00:51:53.568" v="4711" actId="478"/>
          <ac:picMkLst>
            <pc:docMk/>
            <pc:sldMk cId="1006252598" sldId="283"/>
            <ac:picMk id="16" creationId="{F1402A6C-B06F-F989-69D2-948E3F9F4571}"/>
          </ac:picMkLst>
        </pc:picChg>
        <pc:picChg chg="add del mod">
          <ac:chgData name="Anna Gregory" userId="95805446be33f3f0" providerId="LiveId" clId="{C56C35CB-5612-4D19-AD98-12B795480E71}" dt="2024-10-08T00:52:20.762" v="4715" actId="478"/>
          <ac:picMkLst>
            <pc:docMk/>
            <pc:sldMk cId="1006252598" sldId="283"/>
            <ac:picMk id="18" creationId="{99244221-A9E3-8C00-CDB5-59E132424B06}"/>
          </ac:picMkLst>
        </pc:picChg>
        <pc:picChg chg="add del mod">
          <ac:chgData name="Anna Gregory" userId="95805446be33f3f0" providerId="LiveId" clId="{C56C35CB-5612-4D19-AD98-12B795480E71}" dt="2024-10-08T00:55:28.005" v="4721" actId="478"/>
          <ac:picMkLst>
            <pc:docMk/>
            <pc:sldMk cId="1006252598" sldId="283"/>
            <ac:picMk id="20" creationId="{1A57B98F-8313-98C2-F31D-679EDCD272B8}"/>
          </ac:picMkLst>
        </pc:picChg>
        <pc:picChg chg="add del mod">
          <ac:chgData name="Anna Gregory" userId="95805446be33f3f0" providerId="LiveId" clId="{C56C35CB-5612-4D19-AD98-12B795480E71}" dt="2024-10-08T00:56:20.733" v="4732" actId="478"/>
          <ac:picMkLst>
            <pc:docMk/>
            <pc:sldMk cId="1006252598" sldId="283"/>
            <ac:picMk id="22" creationId="{5CFA1C78-774D-E01D-F7C9-0FA13CF8E53F}"/>
          </ac:picMkLst>
        </pc:picChg>
      </pc:sldChg>
      <pc:sldChg chg="addSp delSp modSp add mod modNotesTx">
        <pc:chgData name="Anna Gregory" userId="95805446be33f3f0" providerId="LiveId" clId="{C56C35CB-5612-4D19-AD98-12B795480E71}" dt="2024-10-17T21:46:04.483" v="47408" actId="20577"/>
        <pc:sldMkLst>
          <pc:docMk/>
          <pc:sldMk cId="347907402" sldId="284"/>
        </pc:sldMkLst>
        <pc:spChg chg="add del mod">
          <ac:chgData name="Anna Gregory" userId="95805446be33f3f0" providerId="LiveId" clId="{C56C35CB-5612-4D19-AD98-12B795480E71}" dt="2024-10-08T00:56:28.210" v="4734" actId="478"/>
          <ac:spMkLst>
            <pc:docMk/>
            <pc:sldMk cId="347907402" sldId="284"/>
            <ac:spMk id="2" creationId="{EA7C99F5-E1CA-7236-F97F-FF80BFB141EB}"/>
          </ac:spMkLst>
        </pc:spChg>
        <pc:spChg chg="mod">
          <ac:chgData name="Anna Gregory" userId="95805446be33f3f0" providerId="LiveId" clId="{C56C35CB-5612-4D19-AD98-12B795480E71}" dt="2024-10-08T00:30:34.687" v="4490" actId="20577"/>
          <ac:spMkLst>
            <pc:docMk/>
            <pc:sldMk cId="347907402" sldId="284"/>
            <ac:spMk id="4" creationId="{76F0EDD9-8175-1B8B-B597-E5AE0FDD4E7C}"/>
          </ac:spMkLst>
        </pc:spChg>
        <pc:spChg chg="del">
          <ac:chgData name="Anna Gregory" userId="95805446be33f3f0" providerId="LiveId" clId="{C56C35CB-5612-4D19-AD98-12B795480E71}" dt="2024-10-08T00:56:25.368" v="4733" actId="478"/>
          <ac:spMkLst>
            <pc:docMk/>
            <pc:sldMk cId="347907402" sldId="284"/>
            <ac:spMk id="5" creationId="{C74FA5A2-5CAA-CE12-FFB2-14BF5B646149}"/>
          </ac:spMkLst>
        </pc:spChg>
        <pc:picChg chg="add mod modCrop">
          <ac:chgData name="Anna Gregory" userId="95805446be33f3f0" providerId="LiveId" clId="{C56C35CB-5612-4D19-AD98-12B795480E71}" dt="2024-10-08T01:07:19.897" v="4808" actId="12789"/>
          <ac:picMkLst>
            <pc:docMk/>
            <pc:sldMk cId="347907402" sldId="284"/>
            <ac:picMk id="3" creationId="{1FEA5878-99AF-8F29-1356-0CA217808295}"/>
          </ac:picMkLst>
        </pc:picChg>
      </pc:sldChg>
      <pc:sldChg chg="addSp delSp modSp add mod modNotesTx">
        <pc:chgData name="Anna Gregory" userId="95805446be33f3f0" providerId="LiveId" clId="{C56C35CB-5612-4D19-AD98-12B795480E71}" dt="2024-10-17T21:47:06.073" v="47594" actId="20577"/>
        <pc:sldMkLst>
          <pc:docMk/>
          <pc:sldMk cId="1573827669" sldId="285"/>
        </pc:sldMkLst>
        <pc:spChg chg="add del mod">
          <ac:chgData name="Anna Gregory" userId="95805446be33f3f0" providerId="LiveId" clId="{C56C35CB-5612-4D19-AD98-12B795480E71}" dt="2024-10-08T00:57:12.096" v="4743" actId="478"/>
          <ac:spMkLst>
            <pc:docMk/>
            <pc:sldMk cId="1573827669" sldId="285"/>
            <ac:spMk id="2" creationId="{30477722-9F16-10C7-30D3-D4E66FA30EF0}"/>
          </ac:spMkLst>
        </pc:spChg>
        <pc:spChg chg="mod">
          <ac:chgData name="Anna Gregory" userId="95805446be33f3f0" providerId="LiveId" clId="{C56C35CB-5612-4D19-AD98-12B795480E71}" dt="2024-10-08T00:30:55.701" v="4577" actId="20577"/>
          <ac:spMkLst>
            <pc:docMk/>
            <pc:sldMk cId="1573827669" sldId="285"/>
            <ac:spMk id="4" creationId="{76F0EDD9-8175-1B8B-B597-E5AE0FDD4E7C}"/>
          </ac:spMkLst>
        </pc:spChg>
        <pc:spChg chg="del">
          <ac:chgData name="Anna Gregory" userId="95805446be33f3f0" providerId="LiveId" clId="{C56C35CB-5612-4D19-AD98-12B795480E71}" dt="2024-10-08T00:57:10.449" v="4742" actId="478"/>
          <ac:spMkLst>
            <pc:docMk/>
            <pc:sldMk cId="1573827669" sldId="285"/>
            <ac:spMk id="5" creationId="{C74FA5A2-5CAA-CE12-FFB2-14BF5B646149}"/>
          </ac:spMkLst>
        </pc:spChg>
        <pc:picChg chg="add mod modCrop">
          <ac:chgData name="Anna Gregory" userId="95805446be33f3f0" providerId="LiveId" clId="{C56C35CB-5612-4D19-AD98-12B795480E71}" dt="2024-10-08T01:06:59.266" v="4804" actId="12789"/>
          <ac:picMkLst>
            <pc:docMk/>
            <pc:sldMk cId="1573827669" sldId="285"/>
            <ac:picMk id="6" creationId="{90D073C4-EF6A-5B67-853F-1DC43B401863}"/>
          </ac:picMkLst>
        </pc:picChg>
      </pc:sldChg>
      <pc:sldChg chg="addSp delSp modSp add mod modNotesTx">
        <pc:chgData name="Anna Gregory" userId="95805446be33f3f0" providerId="LiveId" clId="{C56C35CB-5612-4D19-AD98-12B795480E71}" dt="2024-10-17T21:47:24.399" v="47598" actId="5793"/>
        <pc:sldMkLst>
          <pc:docMk/>
          <pc:sldMk cId="4229412827" sldId="286"/>
        </pc:sldMkLst>
        <pc:spChg chg="add del mod">
          <ac:chgData name="Anna Gregory" userId="95805446be33f3f0" providerId="LiveId" clId="{C56C35CB-5612-4D19-AD98-12B795480E71}" dt="2024-10-08T00:58:18.803" v="4751" actId="478"/>
          <ac:spMkLst>
            <pc:docMk/>
            <pc:sldMk cId="4229412827" sldId="286"/>
            <ac:spMk id="2" creationId="{93A0C7E5-7FFA-EC2C-99FF-DC11DD8E332D}"/>
          </ac:spMkLst>
        </pc:spChg>
        <pc:spChg chg="mod">
          <ac:chgData name="Anna Gregory" userId="95805446be33f3f0" providerId="LiveId" clId="{C56C35CB-5612-4D19-AD98-12B795480E71}" dt="2024-10-08T00:31:12.435" v="4639" actId="20577"/>
          <ac:spMkLst>
            <pc:docMk/>
            <pc:sldMk cId="4229412827" sldId="286"/>
            <ac:spMk id="4" creationId="{76F0EDD9-8175-1B8B-B597-E5AE0FDD4E7C}"/>
          </ac:spMkLst>
        </pc:spChg>
        <pc:spChg chg="del">
          <ac:chgData name="Anna Gregory" userId="95805446be33f3f0" providerId="LiveId" clId="{C56C35CB-5612-4D19-AD98-12B795480E71}" dt="2024-10-08T00:58:16.774" v="4750" actId="478"/>
          <ac:spMkLst>
            <pc:docMk/>
            <pc:sldMk cId="4229412827" sldId="286"/>
            <ac:spMk id="5" creationId="{C74FA5A2-5CAA-CE12-FFB2-14BF5B646149}"/>
          </ac:spMkLst>
        </pc:spChg>
        <pc:picChg chg="add mod modCrop">
          <ac:chgData name="Anna Gregory" userId="95805446be33f3f0" providerId="LiveId" clId="{C56C35CB-5612-4D19-AD98-12B795480E71}" dt="2024-10-08T01:02:44.094" v="4773" actId="12788"/>
          <ac:picMkLst>
            <pc:docMk/>
            <pc:sldMk cId="4229412827" sldId="286"/>
            <ac:picMk id="6" creationId="{B6971E0C-57F6-F9AA-F163-06AF2364DFA6}"/>
          </ac:picMkLst>
        </pc:picChg>
      </pc:sldChg>
      <pc:sldChg chg="addSp delSp modSp add del mod ord">
        <pc:chgData name="Anna Gregory" userId="95805446be33f3f0" providerId="LiveId" clId="{C56C35CB-5612-4D19-AD98-12B795480E71}" dt="2024-10-14T18:51:48.285" v="19052" actId="2696"/>
        <pc:sldMkLst>
          <pc:docMk/>
          <pc:sldMk cId="1267219038" sldId="287"/>
        </pc:sldMkLst>
        <pc:spChg chg="mod">
          <ac:chgData name="Anna Gregory" userId="95805446be33f3f0" providerId="LiveId" clId="{C56C35CB-5612-4D19-AD98-12B795480E71}" dt="2024-10-12T17:42:07.660" v="8368" actId="20577"/>
          <ac:spMkLst>
            <pc:docMk/>
            <pc:sldMk cId="1267219038" sldId="287"/>
            <ac:spMk id="6" creationId="{FECFAEB9-879A-37BA-A593-25F9F00CE1A7}"/>
          </ac:spMkLst>
        </pc:spChg>
        <pc:spChg chg="mod">
          <ac:chgData name="Anna Gregory" userId="95805446be33f3f0" providerId="LiveId" clId="{C56C35CB-5612-4D19-AD98-12B795480E71}" dt="2024-10-08T01:17:12.702" v="4892" actId="20577"/>
          <ac:spMkLst>
            <pc:docMk/>
            <pc:sldMk cId="1267219038" sldId="287"/>
            <ac:spMk id="7" creationId="{9EF46572-7D34-9CF6-E0F6-9D732552FF2E}"/>
          </ac:spMkLst>
        </pc:spChg>
        <pc:spChg chg="del mod">
          <ac:chgData name="Anna Gregory" userId="95805446be33f3f0" providerId="LiveId" clId="{C56C35CB-5612-4D19-AD98-12B795480E71}" dt="2024-10-08T01:20:27.337" v="4935" actId="931"/>
          <ac:spMkLst>
            <pc:docMk/>
            <pc:sldMk cId="1267219038" sldId="287"/>
            <ac:spMk id="8" creationId="{F0838299-E5C9-BDDD-FB82-75B220879E76}"/>
          </ac:spMkLst>
        </pc:spChg>
        <pc:picChg chg="add mod">
          <ac:chgData name="Anna Gregory" userId="95805446be33f3f0" providerId="LiveId" clId="{C56C35CB-5612-4D19-AD98-12B795480E71}" dt="2024-10-08T01:20:56.635" v="4940" actId="12789"/>
          <ac:picMkLst>
            <pc:docMk/>
            <pc:sldMk cId="1267219038" sldId="287"/>
            <ac:picMk id="3" creationId="{18D33678-D71F-51B3-3C48-40B76707CFD0}"/>
          </ac:picMkLst>
        </pc:picChg>
      </pc:sldChg>
      <pc:sldChg chg="addSp delSp modSp new mod modClrScheme chgLayout modNotesTx">
        <pc:chgData name="Anna Gregory" userId="95805446be33f3f0" providerId="LiveId" clId="{C56C35CB-5612-4D19-AD98-12B795480E71}" dt="2024-10-16T01:28:16.042" v="24687" actId="20577"/>
        <pc:sldMkLst>
          <pc:docMk/>
          <pc:sldMk cId="3371778079" sldId="288"/>
        </pc:sldMkLst>
        <pc:spChg chg="del mod ord">
          <ac:chgData name="Anna Gregory" userId="95805446be33f3f0" providerId="LiveId" clId="{C56C35CB-5612-4D19-AD98-12B795480E71}" dt="2024-10-09T21:09:28.913" v="4943" actId="700"/>
          <ac:spMkLst>
            <pc:docMk/>
            <pc:sldMk cId="3371778079" sldId="288"/>
            <ac:spMk id="2" creationId="{1D14227C-DEEA-9B32-BEBA-F69FC93E9884}"/>
          </ac:spMkLst>
        </pc:spChg>
        <pc:spChg chg="del">
          <ac:chgData name="Anna Gregory" userId="95805446be33f3f0" providerId="LiveId" clId="{C56C35CB-5612-4D19-AD98-12B795480E71}" dt="2024-10-09T21:09:28.913" v="4943" actId="700"/>
          <ac:spMkLst>
            <pc:docMk/>
            <pc:sldMk cId="3371778079" sldId="288"/>
            <ac:spMk id="3" creationId="{0E9AF29B-45AB-0FDB-F59A-EBF04500989D}"/>
          </ac:spMkLst>
        </pc:spChg>
        <pc:spChg chg="add mod ord">
          <ac:chgData name="Anna Gregory" userId="95805446be33f3f0" providerId="LiveId" clId="{C56C35CB-5612-4D19-AD98-12B795480E71}" dt="2024-10-09T21:09:38.088" v="4961" actId="20577"/>
          <ac:spMkLst>
            <pc:docMk/>
            <pc:sldMk cId="3371778079" sldId="288"/>
            <ac:spMk id="4" creationId="{20DA2FDA-EFAD-798E-F73D-52B93EC42633}"/>
          </ac:spMkLst>
        </pc:spChg>
        <pc:spChg chg="add mod">
          <ac:chgData name="Anna Gregory" userId="95805446be33f3f0" providerId="LiveId" clId="{C56C35CB-5612-4D19-AD98-12B795480E71}" dt="2024-10-14T01:10:49.829" v="18463" actId="1076"/>
          <ac:spMkLst>
            <pc:docMk/>
            <pc:sldMk cId="3371778079" sldId="288"/>
            <ac:spMk id="25" creationId="{033B3DD2-78DF-4DE5-3557-94943F3A6CF2}"/>
          </ac:spMkLst>
        </pc:spChg>
        <pc:spChg chg="add mod">
          <ac:chgData name="Anna Gregory" userId="95805446be33f3f0" providerId="LiveId" clId="{C56C35CB-5612-4D19-AD98-12B795480E71}" dt="2024-10-14T01:10:35.742" v="18462" actId="1076"/>
          <ac:spMkLst>
            <pc:docMk/>
            <pc:sldMk cId="3371778079" sldId="288"/>
            <ac:spMk id="26" creationId="{40C26FAA-A934-4FB3-2FE1-A1462FAB9968}"/>
          </ac:spMkLst>
        </pc:spChg>
        <pc:picChg chg="add mod">
          <ac:chgData name="Anna Gregory" userId="95805446be33f3f0" providerId="LiveId" clId="{C56C35CB-5612-4D19-AD98-12B795480E71}" dt="2024-10-14T01:03:02.618" v="18452" actId="1076"/>
          <ac:picMkLst>
            <pc:docMk/>
            <pc:sldMk cId="3371778079" sldId="288"/>
            <ac:picMk id="3" creationId="{B921D8CD-2EEF-F026-2EB0-0AAD8B2626AD}"/>
          </ac:picMkLst>
        </pc:picChg>
        <pc:picChg chg="add del mod modCrop">
          <ac:chgData name="Anna Gregory" userId="95805446be33f3f0" providerId="LiveId" clId="{C56C35CB-5612-4D19-AD98-12B795480E71}" dt="2024-10-14T01:02:00.480" v="18447" actId="478"/>
          <ac:picMkLst>
            <pc:docMk/>
            <pc:sldMk cId="3371778079" sldId="288"/>
            <ac:picMk id="6" creationId="{2F1E5942-0FBB-DCDA-1068-974ED3D10248}"/>
          </ac:picMkLst>
        </pc:picChg>
        <pc:picChg chg="add mod">
          <ac:chgData name="Anna Gregory" userId="95805446be33f3f0" providerId="LiveId" clId="{C56C35CB-5612-4D19-AD98-12B795480E71}" dt="2024-10-14T01:03:11.152" v="18453" actId="14100"/>
          <ac:picMkLst>
            <pc:docMk/>
            <pc:sldMk cId="3371778079" sldId="288"/>
            <ac:picMk id="8" creationId="{EADBDA1D-DFA0-F38A-885D-2969A2D9C85D}"/>
          </ac:picMkLst>
        </pc:picChg>
        <pc:picChg chg="add mod">
          <ac:chgData name="Anna Gregory" userId="95805446be33f3f0" providerId="LiveId" clId="{C56C35CB-5612-4D19-AD98-12B795480E71}" dt="2024-10-14T00:57:43.398" v="18430" actId="1076"/>
          <ac:picMkLst>
            <pc:docMk/>
            <pc:sldMk cId="3371778079" sldId="288"/>
            <ac:picMk id="10" creationId="{66203764-2322-D5A1-E75B-C002E30A1B54}"/>
          </ac:picMkLst>
        </pc:picChg>
        <pc:picChg chg="add mod modCrop">
          <ac:chgData name="Anna Gregory" userId="95805446be33f3f0" providerId="LiveId" clId="{C56C35CB-5612-4D19-AD98-12B795480E71}" dt="2024-10-14T01:00:43.519" v="18441" actId="1076"/>
          <ac:picMkLst>
            <pc:docMk/>
            <pc:sldMk cId="3371778079" sldId="288"/>
            <ac:picMk id="12" creationId="{8AA0671B-D01D-8BCA-57D8-57455AC423C8}"/>
          </ac:picMkLst>
        </pc:picChg>
        <pc:picChg chg="add mod modCrop">
          <ac:chgData name="Anna Gregory" userId="95805446be33f3f0" providerId="LiveId" clId="{C56C35CB-5612-4D19-AD98-12B795480E71}" dt="2024-10-14T01:03:02.618" v="18452" actId="1076"/>
          <ac:picMkLst>
            <pc:docMk/>
            <pc:sldMk cId="3371778079" sldId="288"/>
            <ac:picMk id="14" creationId="{643B2C67-DA1F-F148-311D-9A97F30D41A1}"/>
          </ac:picMkLst>
        </pc:picChg>
        <pc:picChg chg="add mod">
          <ac:chgData name="Anna Gregory" userId="95805446be33f3f0" providerId="LiveId" clId="{C56C35CB-5612-4D19-AD98-12B795480E71}" dt="2024-10-14T00:55:26.952" v="18410" actId="1076"/>
          <ac:picMkLst>
            <pc:docMk/>
            <pc:sldMk cId="3371778079" sldId="288"/>
            <ac:picMk id="16" creationId="{53F1E058-E097-7254-F820-31740E60B3BB}"/>
          </ac:picMkLst>
        </pc:picChg>
        <pc:picChg chg="add mod ord">
          <ac:chgData name="Anna Gregory" userId="95805446be33f3f0" providerId="LiveId" clId="{C56C35CB-5612-4D19-AD98-12B795480E71}" dt="2024-10-14T00:57:17.059" v="18428" actId="1076"/>
          <ac:picMkLst>
            <pc:docMk/>
            <pc:sldMk cId="3371778079" sldId="288"/>
            <ac:picMk id="18" creationId="{037935AB-9839-122C-0B39-45FFC9F50F84}"/>
          </ac:picMkLst>
        </pc:picChg>
        <pc:picChg chg="add mod">
          <ac:chgData name="Anna Gregory" userId="95805446be33f3f0" providerId="LiveId" clId="{C56C35CB-5612-4D19-AD98-12B795480E71}" dt="2024-10-14T00:55:31.850" v="18411" actId="1076"/>
          <ac:picMkLst>
            <pc:docMk/>
            <pc:sldMk cId="3371778079" sldId="288"/>
            <ac:picMk id="20" creationId="{44D3FF72-26BD-D218-AB56-9B13856B3F9D}"/>
          </ac:picMkLst>
        </pc:picChg>
        <pc:picChg chg="add mod">
          <ac:chgData name="Anna Gregory" userId="95805446be33f3f0" providerId="LiveId" clId="{C56C35CB-5612-4D19-AD98-12B795480E71}" dt="2024-10-14T01:03:45.961" v="18455" actId="1076"/>
          <ac:picMkLst>
            <pc:docMk/>
            <pc:sldMk cId="3371778079" sldId="288"/>
            <ac:picMk id="22" creationId="{915D2799-8EDB-4251-1516-952684588F12}"/>
          </ac:picMkLst>
        </pc:picChg>
        <pc:picChg chg="add mod">
          <ac:chgData name="Anna Gregory" userId="95805446be33f3f0" providerId="LiveId" clId="{C56C35CB-5612-4D19-AD98-12B795480E71}" dt="2024-10-14T01:03:02.618" v="18452" actId="1076"/>
          <ac:picMkLst>
            <pc:docMk/>
            <pc:sldMk cId="3371778079" sldId="288"/>
            <ac:picMk id="24" creationId="{913A7C17-2125-5A6E-8750-B8190616F5C8}"/>
          </ac:picMkLst>
        </pc:picChg>
      </pc:sldChg>
      <pc:sldChg chg="modSp add del mod">
        <pc:chgData name="Anna Gregory" userId="95805446be33f3f0" providerId="LiveId" clId="{C56C35CB-5612-4D19-AD98-12B795480E71}" dt="2024-10-12T17:25:04.923" v="8215" actId="2696"/>
        <pc:sldMkLst>
          <pc:docMk/>
          <pc:sldMk cId="3242250328" sldId="289"/>
        </pc:sldMkLst>
        <pc:spChg chg="mod">
          <ac:chgData name="Anna Gregory" userId="95805446be33f3f0" providerId="LiveId" clId="{C56C35CB-5612-4D19-AD98-12B795480E71}" dt="2024-10-11T01:57:31.396" v="5405" actId="20577"/>
          <ac:spMkLst>
            <pc:docMk/>
            <pc:sldMk cId="3242250328" sldId="289"/>
            <ac:spMk id="4" creationId="{B892638C-1619-E54F-AA2E-4D05791634A2}"/>
          </ac:spMkLst>
        </pc:spChg>
      </pc:sldChg>
      <pc:sldChg chg="addSp delSp modSp new mod modClrScheme chgLayout">
        <pc:chgData name="Anna Gregory" userId="95805446be33f3f0" providerId="LiveId" clId="{C56C35CB-5612-4D19-AD98-12B795480E71}" dt="2024-10-16T23:24:10.845" v="38342" actId="20577"/>
        <pc:sldMkLst>
          <pc:docMk/>
          <pc:sldMk cId="3752493421" sldId="290"/>
        </pc:sldMkLst>
        <pc:spChg chg="del mod ord">
          <ac:chgData name="Anna Gregory" userId="95805446be33f3f0" providerId="LiveId" clId="{C56C35CB-5612-4D19-AD98-12B795480E71}" dt="2024-10-12T02:33:19.452" v="6038" actId="700"/>
          <ac:spMkLst>
            <pc:docMk/>
            <pc:sldMk cId="3752493421" sldId="290"/>
            <ac:spMk id="2" creationId="{255EBE9E-9834-EECD-CDDD-B945D0C9DD22}"/>
          </ac:spMkLst>
        </pc:spChg>
        <pc:spChg chg="del mod ord">
          <ac:chgData name="Anna Gregory" userId="95805446be33f3f0" providerId="LiveId" clId="{C56C35CB-5612-4D19-AD98-12B795480E71}" dt="2024-10-12T02:33:19.452" v="6038" actId="700"/>
          <ac:spMkLst>
            <pc:docMk/>
            <pc:sldMk cId="3752493421" sldId="290"/>
            <ac:spMk id="3" creationId="{F80548AD-F29D-D53E-95E7-1088450E5FD8}"/>
          </ac:spMkLst>
        </pc:spChg>
        <pc:spChg chg="del">
          <ac:chgData name="Anna Gregory" userId="95805446be33f3f0" providerId="LiveId" clId="{C56C35CB-5612-4D19-AD98-12B795480E71}" dt="2024-10-12T02:33:19.452" v="6038" actId="700"/>
          <ac:spMkLst>
            <pc:docMk/>
            <pc:sldMk cId="3752493421" sldId="290"/>
            <ac:spMk id="4" creationId="{17935734-27CF-E303-6C82-9E76E0E0E7ED}"/>
          </ac:spMkLst>
        </pc:spChg>
        <pc:spChg chg="add mod ord">
          <ac:chgData name="Anna Gregory" userId="95805446be33f3f0" providerId="LiveId" clId="{C56C35CB-5612-4D19-AD98-12B795480E71}" dt="2024-10-12T02:45:49.163" v="6281" actId="700"/>
          <ac:spMkLst>
            <pc:docMk/>
            <pc:sldMk cId="3752493421" sldId="290"/>
            <ac:spMk id="5" creationId="{DDD390F8-4F8F-D83C-58BF-3545BD3CC232}"/>
          </ac:spMkLst>
        </pc:spChg>
        <pc:spChg chg="add mod ord">
          <ac:chgData name="Anna Gregory" userId="95805446be33f3f0" providerId="LiveId" clId="{C56C35CB-5612-4D19-AD98-12B795480E71}" dt="2024-10-16T23:24:10.845" v="38342" actId="20577"/>
          <ac:spMkLst>
            <pc:docMk/>
            <pc:sldMk cId="3752493421" sldId="290"/>
            <ac:spMk id="6" creationId="{3EFD40AD-83CD-AB95-5428-7168FD9097B7}"/>
          </ac:spMkLst>
        </pc:spChg>
      </pc:sldChg>
      <pc:sldChg chg="addSp delSp modSp new del mod modClrScheme chgLayout">
        <pc:chgData name="Anna Gregory" userId="95805446be33f3f0" providerId="LiveId" clId="{C56C35CB-5612-4D19-AD98-12B795480E71}" dt="2024-10-12T02:47:14.353" v="6313" actId="2696"/>
        <pc:sldMkLst>
          <pc:docMk/>
          <pc:sldMk cId="574910403" sldId="291"/>
        </pc:sldMkLst>
        <pc:spChg chg="del mod ord">
          <ac:chgData name="Anna Gregory" userId="95805446be33f3f0" providerId="LiveId" clId="{C56C35CB-5612-4D19-AD98-12B795480E71}" dt="2024-10-12T02:46:01.493" v="6283" actId="700"/>
          <ac:spMkLst>
            <pc:docMk/>
            <pc:sldMk cId="574910403" sldId="291"/>
            <ac:spMk id="2" creationId="{B9B50F88-4E0F-C85F-065E-3FAC2120A9EC}"/>
          </ac:spMkLst>
        </pc:spChg>
        <pc:spChg chg="del">
          <ac:chgData name="Anna Gregory" userId="95805446be33f3f0" providerId="LiveId" clId="{C56C35CB-5612-4D19-AD98-12B795480E71}" dt="2024-10-12T02:46:01.493" v="6283" actId="700"/>
          <ac:spMkLst>
            <pc:docMk/>
            <pc:sldMk cId="574910403" sldId="291"/>
            <ac:spMk id="3" creationId="{B68E5AB1-D522-EA87-7429-756A398A80B4}"/>
          </ac:spMkLst>
        </pc:spChg>
        <pc:spChg chg="add del mod ord">
          <ac:chgData name="Anna Gregory" userId="95805446be33f3f0" providerId="LiveId" clId="{C56C35CB-5612-4D19-AD98-12B795480E71}" dt="2024-10-12T02:47:09.190" v="6312" actId="478"/>
          <ac:spMkLst>
            <pc:docMk/>
            <pc:sldMk cId="574910403" sldId="291"/>
            <ac:spMk id="4" creationId="{390888D7-8266-4942-EC13-F07A068E41D8}"/>
          </ac:spMkLst>
        </pc:spChg>
        <pc:spChg chg="add del mod ord">
          <ac:chgData name="Anna Gregory" userId="95805446be33f3f0" providerId="LiveId" clId="{C56C35CB-5612-4D19-AD98-12B795480E71}" dt="2024-10-12T02:46:34.798" v="6310" actId="478"/>
          <ac:spMkLst>
            <pc:docMk/>
            <pc:sldMk cId="574910403" sldId="291"/>
            <ac:spMk id="5" creationId="{CB48CB41-E6F9-FF83-EF18-FCFC58382069}"/>
          </ac:spMkLst>
        </pc:spChg>
        <pc:spChg chg="add mod">
          <ac:chgData name="Anna Gregory" userId="95805446be33f3f0" providerId="LiveId" clId="{C56C35CB-5612-4D19-AD98-12B795480E71}" dt="2024-10-12T02:47:09.190" v="6312" actId="478"/>
          <ac:spMkLst>
            <pc:docMk/>
            <pc:sldMk cId="574910403" sldId="291"/>
            <ac:spMk id="6" creationId="{8080E394-BBA2-CE5D-33AC-33707775DAD8}"/>
          </ac:spMkLst>
        </pc:spChg>
      </pc:sldChg>
      <pc:sldChg chg="new del">
        <pc:chgData name="Anna Gregory" userId="95805446be33f3f0" providerId="LiveId" clId="{C56C35CB-5612-4D19-AD98-12B795480E71}" dt="2024-10-12T02:45:25.462" v="6279" actId="2696"/>
        <pc:sldMkLst>
          <pc:docMk/>
          <pc:sldMk cId="3668587150" sldId="291"/>
        </pc:sldMkLst>
      </pc:sldChg>
      <pc:sldChg chg="modSp add mod ord">
        <pc:chgData name="Anna Gregory" userId="95805446be33f3f0" providerId="LiveId" clId="{C56C35CB-5612-4D19-AD98-12B795480E71}" dt="2024-10-12T02:47:39.850" v="6367" actId="20577"/>
        <pc:sldMkLst>
          <pc:docMk/>
          <pc:sldMk cId="3810667323" sldId="291"/>
        </pc:sldMkLst>
        <pc:spChg chg="mod">
          <ac:chgData name="Anna Gregory" userId="95805446be33f3f0" providerId="LiveId" clId="{C56C35CB-5612-4D19-AD98-12B795480E71}" dt="2024-10-12T02:47:39.850" v="6367" actId="20577"/>
          <ac:spMkLst>
            <pc:docMk/>
            <pc:sldMk cId="3810667323" sldId="291"/>
            <ac:spMk id="3" creationId="{223D1333-CB57-DB19-2D9F-CD4901533812}"/>
          </ac:spMkLst>
        </pc:spChg>
      </pc:sldChg>
      <pc:sldChg chg="add del ord">
        <pc:chgData name="Anna Gregory" userId="95805446be33f3f0" providerId="LiveId" clId="{C56C35CB-5612-4D19-AD98-12B795480E71}" dt="2024-10-12T02:49:17.750" v="6371" actId="47"/>
        <pc:sldMkLst>
          <pc:docMk/>
          <pc:sldMk cId="634702674" sldId="292"/>
        </pc:sldMkLst>
      </pc:sldChg>
      <pc:sldChg chg="addSp delSp modSp new mod modClrScheme modShow chgLayout">
        <pc:chgData name="Anna Gregory" userId="95805446be33f3f0" providerId="LiveId" clId="{C56C35CB-5612-4D19-AD98-12B795480E71}" dt="2024-10-16T01:33:16.209" v="24697" actId="478"/>
        <pc:sldMkLst>
          <pc:docMk/>
          <pc:sldMk cId="1157846531" sldId="292"/>
        </pc:sldMkLst>
        <pc:spChg chg="del mod ord">
          <ac:chgData name="Anna Gregory" userId="95805446be33f3f0" providerId="LiveId" clId="{C56C35CB-5612-4D19-AD98-12B795480E71}" dt="2024-10-12T03:01:17.943" v="6765" actId="700"/>
          <ac:spMkLst>
            <pc:docMk/>
            <pc:sldMk cId="1157846531" sldId="292"/>
            <ac:spMk id="2" creationId="{67D0B3E9-9F07-18F9-F0BF-85ECA76D9F20}"/>
          </ac:spMkLst>
        </pc:spChg>
        <pc:spChg chg="add del mod">
          <ac:chgData name="Anna Gregory" userId="95805446be33f3f0" providerId="LiveId" clId="{C56C35CB-5612-4D19-AD98-12B795480E71}" dt="2024-10-16T01:33:16.209" v="24697" actId="478"/>
          <ac:spMkLst>
            <pc:docMk/>
            <pc:sldMk cId="1157846531" sldId="292"/>
            <ac:spMk id="2" creationId="{EF18E788-82F3-8506-ABB8-8EECEE84576B}"/>
          </ac:spMkLst>
        </pc:spChg>
        <pc:spChg chg="del">
          <ac:chgData name="Anna Gregory" userId="95805446be33f3f0" providerId="LiveId" clId="{C56C35CB-5612-4D19-AD98-12B795480E71}" dt="2024-10-12T03:01:17.943" v="6765" actId="700"/>
          <ac:spMkLst>
            <pc:docMk/>
            <pc:sldMk cId="1157846531" sldId="292"/>
            <ac:spMk id="3" creationId="{69494722-1654-182E-AD79-7D75AC61F589}"/>
          </ac:spMkLst>
        </pc:spChg>
        <pc:spChg chg="del mod ord">
          <ac:chgData name="Anna Gregory" userId="95805446be33f3f0" providerId="LiveId" clId="{C56C35CB-5612-4D19-AD98-12B795480E71}" dt="2024-10-12T03:01:17.943" v="6765" actId="700"/>
          <ac:spMkLst>
            <pc:docMk/>
            <pc:sldMk cId="1157846531" sldId="292"/>
            <ac:spMk id="4" creationId="{32722D50-C223-1983-7DEE-9F5CCED09930}"/>
          </ac:spMkLst>
        </pc:spChg>
        <pc:spChg chg="add mod ord">
          <ac:chgData name="Anna Gregory" userId="95805446be33f3f0" providerId="LiveId" clId="{C56C35CB-5612-4D19-AD98-12B795480E71}" dt="2024-10-12T21:21:33.613" v="10532" actId="20577"/>
          <ac:spMkLst>
            <pc:docMk/>
            <pc:sldMk cId="1157846531" sldId="292"/>
            <ac:spMk id="5" creationId="{DC37027E-5952-99B1-1386-36B3FB17565B}"/>
          </ac:spMkLst>
        </pc:spChg>
        <pc:spChg chg="add mod ord">
          <ac:chgData name="Anna Gregory" userId="95805446be33f3f0" providerId="LiveId" clId="{C56C35CB-5612-4D19-AD98-12B795480E71}" dt="2024-10-16T01:33:00.221" v="24696" actId="113"/>
          <ac:spMkLst>
            <pc:docMk/>
            <pc:sldMk cId="1157846531" sldId="292"/>
            <ac:spMk id="6" creationId="{CAB45D78-5871-E37D-36F6-0547997E27B1}"/>
          </ac:spMkLst>
        </pc:spChg>
        <pc:picChg chg="add del mod">
          <ac:chgData name="Anna Gregory" userId="95805446be33f3f0" providerId="LiveId" clId="{C56C35CB-5612-4D19-AD98-12B795480E71}" dt="2024-10-16T01:32:24.354" v="24689" actId="478"/>
          <ac:picMkLst>
            <pc:docMk/>
            <pc:sldMk cId="1157846531" sldId="292"/>
            <ac:picMk id="3" creationId="{13BED34C-14CA-A985-161D-E24D1FAFF250}"/>
          </ac:picMkLst>
        </pc:picChg>
      </pc:sldChg>
      <pc:sldChg chg="modSp add mod ord modNotesTx">
        <pc:chgData name="Anna Gregory" userId="95805446be33f3f0" providerId="LiveId" clId="{C56C35CB-5612-4D19-AD98-12B795480E71}" dt="2024-10-17T21:10:08.460" v="44430" actId="20577"/>
        <pc:sldMkLst>
          <pc:docMk/>
          <pc:sldMk cId="448332109" sldId="293"/>
        </pc:sldMkLst>
        <pc:spChg chg="mod">
          <ac:chgData name="Anna Gregory" userId="95805446be33f3f0" providerId="LiveId" clId="{C56C35CB-5612-4D19-AD98-12B795480E71}" dt="2024-10-12T17:25:23.576" v="8225" actId="20577"/>
          <ac:spMkLst>
            <pc:docMk/>
            <pc:sldMk cId="448332109" sldId="293"/>
            <ac:spMk id="3" creationId="{A8C23A00-4C6E-F8F6-3B5F-64BF78DBB785}"/>
          </ac:spMkLst>
        </pc:spChg>
      </pc:sldChg>
      <pc:sldChg chg="addSp delSp modSp add mod modNotesTx">
        <pc:chgData name="Anna Gregory" userId="95805446be33f3f0" providerId="LiveId" clId="{C56C35CB-5612-4D19-AD98-12B795480E71}" dt="2024-10-15T23:54:12.153" v="20473" actId="478"/>
        <pc:sldMkLst>
          <pc:docMk/>
          <pc:sldMk cId="801960676" sldId="294"/>
        </pc:sldMkLst>
        <pc:spChg chg="add del mod">
          <ac:chgData name="Anna Gregory" userId="95805446be33f3f0" providerId="LiveId" clId="{C56C35CB-5612-4D19-AD98-12B795480E71}" dt="2024-10-15T23:54:12.153" v="20473" actId="478"/>
          <ac:spMkLst>
            <pc:docMk/>
            <pc:sldMk cId="801960676" sldId="294"/>
            <ac:spMk id="2" creationId="{FB9672DF-E519-55B5-E556-D95F6FAE1F73}"/>
          </ac:spMkLst>
        </pc:spChg>
        <pc:spChg chg="mod">
          <ac:chgData name="Anna Gregory" userId="95805446be33f3f0" providerId="LiveId" clId="{C56C35CB-5612-4D19-AD98-12B795480E71}" dt="2024-10-12T17:23:31.451" v="8142" actId="20577"/>
          <ac:spMkLst>
            <pc:docMk/>
            <pc:sldMk cId="801960676" sldId="294"/>
            <ac:spMk id="3" creationId="{81BBCE98-87BB-1747-9495-12B4EA59688D}"/>
          </ac:spMkLst>
        </pc:spChg>
      </pc:sldChg>
      <pc:sldChg chg="modSp add mod ord modNotesTx">
        <pc:chgData name="Anna Gregory" userId="95805446be33f3f0" providerId="LiveId" clId="{C56C35CB-5612-4D19-AD98-12B795480E71}" dt="2024-10-17T18:50:22.853" v="39114" actId="20577"/>
        <pc:sldMkLst>
          <pc:docMk/>
          <pc:sldMk cId="2639734613" sldId="295"/>
        </pc:sldMkLst>
        <pc:spChg chg="mod">
          <ac:chgData name="Anna Gregory" userId="95805446be33f3f0" providerId="LiveId" clId="{C56C35CB-5612-4D19-AD98-12B795480E71}" dt="2024-10-12T16:55:01.420" v="7121" actId="20577"/>
          <ac:spMkLst>
            <pc:docMk/>
            <pc:sldMk cId="2639734613" sldId="295"/>
            <ac:spMk id="4" creationId="{53E5ADCC-F4E6-A503-AE3D-EC6C68351BD0}"/>
          </ac:spMkLst>
        </pc:spChg>
        <pc:spChg chg="mod">
          <ac:chgData name="Anna Gregory" userId="95805446be33f3f0" providerId="LiveId" clId="{C56C35CB-5612-4D19-AD98-12B795480E71}" dt="2024-10-15T02:13:34.587" v="20110" actId="20577"/>
          <ac:spMkLst>
            <pc:docMk/>
            <pc:sldMk cId="2639734613" sldId="295"/>
            <ac:spMk id="5" creationId="{147547E8-1BCB-0E65-DA16-8914802DD57A}"/>
          </ac:spMkLst>
        </pc:spChg>
      </pc:sldChg>
      <pc:sldChg chg="modSp add mod modNotesTx">
        <pc:chgData name="Anna Gregory" userId="95805446be33f3f0" providerId="LiveId" clId="{C56C35CB-5612-4D19-AD98-12B795480E71}" dt="2024-10-17T18:52:42.826" v="39526" actId="20577"/>
        <pc:sldMkLst>
          <pc:docMk/>
          <pc:sldMk cId="2655221765" sldId="296"/>
        </pc:sldMkLst>
        <pc:spChg chg="mod">
          <ac:chgData name="Anna Gregory" userId="95805446be33f3f0" providerId="LiveId" clId="{C56C35CB-5612-4D19-AD98-12B795480E71}" dt="2024-10-12T17:00:18.864" v="7143" actId="20577"/>
          <ac:spMkLst>
            <pc:docMk/>
            <pc:sldMk cId="2655221765" sldId="296"/>
            <ac:spMk id="4" creationId="{AC60DA19-C0BC-03B1-2B81-1216F6696D7E}"/>
          </ac:spMkLst>
        </pc:spChg>
        <pc:spChg chg="mod">
          <ac:chgData name="Anna Gregory" userId="95805446be33f3f0" providerId="LiveId" clId="{C56C35CB-5612-4D19-AD98-12B795480E71}" dt="2024-10-17T18:52:22.838" v="39475" actId="20577"/>
          <ac:spMkLst>
            <pc:docMk/>
            <pc:sldMk cId="2655221765" sldId="296"/>
            <ac:spMk id="5" creationId="{9418BD0E-F82F-166E-6B4F-0EB485BE6223}"/>
          </ac:spMkLst>
        </pc:spChg>
      </pc:sldChg>
      <pc:sldChg chg="add del">
        <pc:chgData name="Anna Gregory" userId="95805446be33f3f0" providerId="LiveId" clId="{C56C35CB-5612-4D19-AD98-12B795480E71}" dt="2024-10-12T17:25:15.745" v="8217" actId="2696"/>
        <pc:sldMkLst>
          <pc:docMk/>
          <pc:sldMk cId="1002937462" sldId="297"/>
        </pc:sldMkLst>
      </pc:sldChg>
      <pc:sldChg chg="modSp add mod ord modNotesTx">
        <pc:chgData name="Anna Gregory" userId="95805446be33f3f0" providerId="LiveId" clId="{C56C35CB-5612-4D19-AD98-12B795480E71}" dt="2024-10-17T20:34:23.548" v="40981" actId="20577"/>
        <pc:sldMkLst>
          <pc:docMk/>
          <pc:sldMk cId="3806865308" sldId="298"/>
        </pc:sldMkLst>
        <pc:spChg chg="mod">
          <ac:chgData name="Anna Gregory" userId="95805446be33f3f0" providerId="LiveId" clId="{C56C35CB-5612-4D19-AD98-12B795480E71}" dt="2024-10-12T22:32:08.363" v="11904" actId="404"/>
          <ac:spMkLst>
            <pc:docMk/>
            <pc:sldMk cId="3806865308" sldId="298"/>
            <ac:spMk id="4" creationId="{B920E713-1153-64D7-2D7B-515EF02D16E5}"/>
          </ac:spMkLst>
        </pc:spChg>
        <pc:spChg chg="mod">
          <ac:chgData name="Anna Gregory" userId="95805446be33f3f0" providerId="LiveId" clId="{C56C35CB-5612-4D19-AD98-12B795480E71}" dt="2024-10-16T00:09:09.004" v="20735" actId="20577"/>
          <ac:spMkLst>
            <pc:docMk/>
            <pc:sldMk cId="3806865308" sldId="298"/>
            <ac:spMk id="5" creationId="{E9A03E41-6D28-8703-9D2D-E311EC7034CE}"/>
          </ac:spMkLst>
        </pc:spChg>
      </pc:sldChg>
      <pc:sldChg chg="modSp add mod ord modNotesTx">
        <pc:chgData name="Anna Gregory" userId="95805446be33f3f0" providerId="LiveId" clId="{C56C35CB-5612-4D19-AD98-12B795480E71}" dt="2024-10-17T21:10:30.416" v="44495" actId="20577"/>
        <pc:sldMkLst>
          <pc:docMk/>
          <pc:sldMk cId="2696842731" sldId="299"/>
        </pc:sldMkLst>
        <pc:spChg chg="mod">
          <ac:chgData name="Anna Gregory" userId="95805446be33f3f0" providerId="LiveId" clId="{C56C35CB-5612-4D19-AD98-12B795480E71}" dt="2024-10-12T17:25:46.955" v="8261" actId="20577"/>
          <ac:spMkLst>
            <pc:docMk/>
            <pc:sldMk cId="2696842731" sldId="299"/>
            <ac:spMk id="4" creationId="{551EF9AB-FE35-76EF-145D-42FA8038A988}"/>
          </ac:spMkLst>
        </pc:spChg>
        <pc:spChg chg="mod">
          <ac:chgData name="Anna Gregory" userId="95805446be33f3f0" providerId="LiveId" clId="{C56C35CB-5612-4D19-AD98-12B795480E71}" dt="2024-10-12T17:41:51.957" v="8364" actId="20577"/>
          <ac:spMkLst>
            <pc:docMk/>
            <pc:sldMk cId="2696842731" sldId="299"/>
            <ac:spMk id="5" creationId="{8F2900F3-41E8-AAA9-86D7-052F63918984}"/>
          </ac:spMkLst>
        </pc:spChg>
      </pc:sldChg>
      <pc:sldChg chg="modSp add mod ord modShow">
        <pc:chgData name="Anna Gregory" userId="95805446be33f3f0" providerId="LiveId" clId="{C56C35CB-5612-4D19-AD98-12B795480E71}" dt="2024-10-15T02:03:14.823" v="19835" actId="20577"/>
        <pc:sldMkLst>
          <pc:docMk/>
          <pc:sldMk cId="305748292" sldId="300"/>
        </pc:sldMkLst>
        <pc:spChg chg="mod">
          <ac:chgData name="Anna Gregory" userId="95805446be33f3f0" providerId="LiveId" clId="{C56C35CB-5612-4D19-AD98-12B795480E71}" dt="2024-10-12T17:52:36.345" v="8631" actId="20577"/>
          <ac:spMkLst>
            <pc:docMk/>
            <pc:sldMk cId="305748292" sldId="300"/>
            <ac:spMk id="4" creationId="{743AE6FE-A134-8CD8-32EE-1362EFEE63D5}"/>
          </ac:spMkLst>
        </pc:spChg>
        <pc:spChg chg="mod">
          <ac:chgData name="Anna Gregory" userId="95805446be33f3f0" providerId="LiveId" clId="{C56C35CB-5612-4D19-AD98-12B795480E71}" dt="2024-10-15T02:03:14.823" v="19835" actId="20577"/>
          <ac:spMkLst>
            <pc:docMk/>
            <pc:sldMk cId="305748292" sldId="300"/>
            <ac:spMk id="5" creationId="{64B79D31-000C-D2F5-97A1-0DFDF63FB1DF}"/>
          </ac:spMkLst>
        </pc:spChg>
      </pc:sldChg>
      <pc:sldChg chg="add del ord">
        <pc:chgData name="Anna Gregory" userId="95805446be33f3f0" providerId="LiveId" clId="{C56C35CB-5612-4D19-AD98-12B795480E71}" dt="2024-10-12T17:44:49.993" v="8397" actId="2696"/>
        <pc:sldMkLst>
          <pc:docMk/>
          <pc:sldMk cId="1393462175" sldId="300"/>
        </pc:sldMkLst>
      </pc:sldChg>
      <pc:sldChg chg="modSp add mod modShow">
        <pc:chgData name="Anna Gregory" userId="95805446be33f3f0" providerId="LiveId" clId="{C56C35CB-5612-4D19-AD98-12B795480E71}" dt="2024-10-14T18:52:42.472" v="19055" actId="729"/>
        <pc:sldMkLst>
          <pc:docMk/>
          <pc:sldMk cId="2886992886" sldId="301"/>
        </pc:sldMkLst>
        <pc:spChg chg="mod">
          <ac:chgData name="Anna Gregory" userId="95805446be33f3f0" providerId="LiveId" clId="{C56C35CB-5612-4D19-AD98-12B795480E71}" dt="2024-10-12T18:14:42.665" v="9452" actId="20577"/>
          <ac:spMkLst>
            <pc:docMk/>
            <pc:sldMk cId="2886992886" sldId="301"/>
            <ac:spMk id="5" creationId="{C586C6AD-F199-9328-F6D6-315EB9FA2E83}"/>
          </ac:spMkLst>
        </pc:spChg>
      </pc:sldChg>
      <pc:sldChg chg="add del">
        <pc:chgData name="Anna Gregory" userId="95805446be33f3f0" providerId="LiveId" clId="{C56C35CB-5612-4D19-AD98-12B795480E71}" dt="2024-10-12T17:52:11.500" v="8610" actId="2696"/>
        <pc:sldMkLst>
          <pc:docMk/>
          <pc:sldMk cId="3220811862" sldId="301"/>
        </pc:sldMkLst>
      </pc:sldChg>
      <pc:sldChg chg="modSp add mod ord modNotesTx">
        <pc:chgData name="Anna Gregory" userId="95805446be33f3f0" providerId="LiveId" clId="{C56C35CB-5612-4D19-AD98-12B795480E71}" dt="2024-10-17T21:49:56.240" v="47868" actId="20577"/>
        <pc:sldMkLst>
          <pc:docMk/>
          <pc:sldMk cId="3017336120" sldId="302"/>
        </pc:sldMkLst>
        <pc:spChg chg="mod">
          <ac:chgData name="Anna Gregory" userId="95805446be33f3f0" providerId="LiveId" clId="{C56C35CB-5612-4D19-AD98-12B795480E71}" dt="2024-10-12T18:31:33.294" v="9692" actId="20577"/>
          <ac:spMkLst>
            <pc:docMk/>
            <pc:sldMk cId="3017336120" sldId="302"/>
            <ac:spMk id="4" creationId="{890C4971-0E75-18F3-CB24-17D13DC1C71F}"/>
          </ac:spMkLst>
        </pc:spChg>
        <pc:spChg chg="mod">
          <ac:chgData name="Anna Gregory" userId="95805446be33f3f0" providerId="LiveId" clId="{C56C35CB-5612-4D19-AD98-12B795480E71}" dt="2024-10-17T00:54:20.974" v="38578" actId="20577"/>
          <ac:spMkLst>
            <pc:docMk/>
            <pc:sldMk cId="3017336120" sldId="302"/>
            <ac:spMk id="5" creationId="{2C56D1B5-1D11-6B58-9951-F0747B2A2D9C}"/>
          </ac:spMkLst>
        </pc:spChg>
      </pc:sldChg>
      <pc:sldChg chg="modSp add mod modNotesTx">
        <pc:chgData name="Anna Gregory" userId="95805446be33f3f0" providerId="LiveId" clId="{C56C35CB-5612-4D19-AD98-12B795480E71}" dt="2024-10-16T16:54:57.905" v="25440" actId="20577"/>
        <pc:sldMkLst>
          <pc:docMk/>
          <pc:sldMk cId="3501740649" sldId="303"/>
        </pc:sldMkLst>
        <pc:spChg chg="mod">
          <ac:chgData name="Anna Gregory" userId="95805446be33f3f0" providerId="LiveId" clId="{C56C35CB-5612-4D19-AD98-12B795480E71}" dt="2024-10-12T18:31:26.036" v="9679" actId="20577"/>
          <ac:spMkLst>
            <pc:docMk/>
            <pc:sldMk cId="3501740649" sldId="303"/>
            <ac:spMk id="4" creationId="{FAFA22AA-6F93-8C8F-CD9C-49F09743AE96}"/>
          </ac:spMkLst>
        </pc:spChg>
        <pc:spChg chg="mod">
          <ac:chgData name="Anna Gregory" userId="95805446be33f3f0" providerId="LiveId" clId="{C56C35CB-5612-4D19-AD98-12B795480E71}" dt="2024-10-12T18:21:49.887" v="9564" actId="5793"/>
          <ac:spMkLst>
            <pc:docMk/>
            <pc:sldMk cId="3501740649" sldId="303"/>
            <ac:spMk id="5" creationId="{74FAE46C-6F00-BF01-14FB-546AFB735CBC}"/>
          </ac:spMkLst>
        </pc:spChg>
      </pc:sldChg>
      <pc:sldChg chg="modSp add mod modNotesTx">
        <pc:chgData name="Anna Gregory" userId="95805446be33f3f0" providerId="LiveId" clId="{C56C35CB-5612-4D19-AD98-12B795480E71}" dt="2024-10-17T21:51:19.824" v="47877" actId="20577"/>
        <pc:sldMkLst>
          <pc:docMk/>
          <pc:sldMk cId="4259822275" sldId="304"/>
        </pc:sldMkLst>
        <pc:spChg chg="mod">
          <ac:chgData name="Anna Gregory" userId="95805446be33f3f0" providerId="LiveId" clId="{C56C35CB-5612-4D19-AD98-12B795480E71}" dt="2024-10-12T18:31:20.004" v="9666" actId="20577"/>
          <ac:spMkLst>
            <pc:docMk/>
            <pc:sldMk cId="4259822275" sldId="304"/>
            <ac:spMk id="4" creationId="{4B4DF075-D18E-E902-91CF-EC9539D8BED4}"/>
          </ac:spMkLst>
        </pc:spChg>
        <pc:spChg chg="mod">
          <ac:chgData name="Anna Gregory" userId="95805446be33f3f0" providerId="LiveId" clId="{C56C35CB-5612-4D19-AD98-12B795480E71}" dt="2024-10-12T18:23:25.501" v="9602" actId="12"/>
          <ac:spMkLst>
            <pc:docMk/>
            <pc:sldMk cId="4259822275" sldId="304"/>
            <ac:spMk id="5" creationId="{9DAD45BD-6970-454A-4AB2-9D2C66A10F34}"/>
          </ac:spMkLst>
        </pc:spChg>
      </pc:sldChg>
      <pc:sldChg chg="modSp add mod modNotesTx">
        <pc:chgData name="Anna Gregory" userId="95805446be33f3f0" providerId="LiveId" clId="{C56C35CB-5612-4D19-AD98-12B795480E71}" dt="2024-10-17T21:54:40.798" v="48263" actId="20577"/>
        <pc:sldMkLst>
          <pc:docMk/>
          <pc:sldMk cId="2558153094" sldId="305"/>
        </pc:sldMkLst>
        <pc:spChg chg="mod">
          <ac:chgData name="Anna Gregory" userId="95805446be33f3f0" providerId="LiveId" clId="{C56C35CB-5612-4D19-AD98-12B795480E71}" dt="2024-10-12T18:31:12.822" v="9653" actId="20577"/>
          <ac:spMkLst>
            <pc:docMk/>
            <pc:sldMk cId="2558153094" sldId="305"/>
            <ac:spMk id="4" creationId="{447CC5F2-7429-BFC2-A110-B70BC51B3FB1}"/>
          </ac:spMkLst>
        </pc:spChg>
        <pc:spChg chg="mod">
          <ac:chgData name="Anna Gregory" userId="95805446be33f3f0" providerId="LiveId" clId="{C56C35CB-5612-4D19-AD98-12B795480E71}" dt="2024-10-12T18:23:41.891" v="9608" actId="404"/>
          <ac:spMkLst>
            <pc:docMk/>
            <pc:sldMk cId="2558153094" sldId="305"/>
            <ac:spMk id="5" creationId="{320A3DF2-D1EB-4F05-2CAE-9643635C61DC}"/>
          </ac:spMkLst>
        </pc:spChg>
      </pc:sldChg>
      <pc:sldChg chg="modSp add mod modNotesTx">
        <pc:chgData name="Anna Gregory" userId="95805446be33f3f0" providerId="LiveId" clId="{C56C35CB-5612-4D19-AD98-12B795480E71}" dt="2024-10-17T21:56:18.369" v="48489" actId="20577"/>
        <pc:sldMkLst>
          <pc:docMk/>
          <pc:sldMk cId="2536937353" sldId="306"/>
        </pc:sldMkLst>
        <pc:spChg chg="mod">
          <ac:chgData name="Anna Gregory" userId="95805446be33f3f0" providerId="LiveId" clId="{C56C35CB-5612-4D19-AD98-12B795480E71}" dt="2024-10-12T18:31:05.984" v="9640" actId="20577"/>
          <ac:spMkLst>
            <pc:docMk/>
            <pc:sldMk cId="2536937353" sldId="306"/>
            <ac:spMk id="4" creationId="{AAAC6442-E3CC-7EF6-C31B-C5DDA6FE561F}"/>
          </ac:spMkLst>
        </pc:spChg>
        <pc:spChg chg="mod">
          <ac:chgData name="Anna Gregory" userId="95805446be33f3f0" providerId="LiveId" clId="{C56C35CB-5612-4D19-AD98-12B795480E71}" dt="2024-10-12T18:24:01.510" v="9612" actId="20577"/>
          <ac:spMkLst>
            <pc:docMk/>
            <pc:sldMk cId="2536937353" sldId="306"/>
            <ac:spMk id="5" creationId="{EB0588BA-1755-09D2-11B7-852361BD597D}"/>
          </ac:spMkLst>
        </pc:spChg>
      </pc:sldChg>
      <pc:sldChg chg="addSp modSp add mod ord modNotesTx">
        <pc:chgData name="Anna Gregory" userId="95805446be33f3f0" providerId="LiveId" clId="{C56C35CB-5612-4D19-AD98-12B795480E71}" dt="2024-10-17T01:01:55.441" v="38716" actId="20577"/>
        <pc:sldMkLst>
          <pc:docMk/>
          <pc:sldMk cId="306426652" sldId="307"/>
        </pc:sldMkLst>
        <pc:spChg chg="add mod">
          <ac:chgData name="Anna Gregory" userId="95805446be33f3f0" providerId="LiveId" clId="{C56C35CB-5612-4D19-AD98-12B795480E71}" dt="2024-10-12T18:39:38.896" v="10031" actId="207"/>
          <ac:spMkLst>
            <pc:docMk/>
            <pc:sldMk cId="306426652" sldId="307"/>
            <ac:spMk id="2" creationId="{D73C724F-24C1-EF73-FC06-05739DA260E5}"/>
          </ac:spMkLst>
        </pc:spChg>
        <pc:spChg chg="mod">
          <ac:chgData name="Anna Gregory" userId="95805446be33f3f0" providerId="LiveId" clId="{C56C35CB-5612-4D19-AD98-12B795480E71}" dt="2024-10-12T18:39:13.556" v="10030" actId="14100"/>
          <ac:spMkLst>
            <pc:docMk/>
            <pc:sldMk cId="306426652" sldId="307"/>
            <ac:spMk id="3" creationId="{5F0C3CF0-7B80-B62C-182A-990ED7EA1C78}"/>
          </ac:spMkLst>
        </pc:spChg>
      </pc:sldChg>
      <pc:sldChg chg="add del">
        <pc:chgData name="Anna Gregory" userId="95805446be33f3f0" providerId="LiveId" clId="{C56C35CB-5612-4D19-AD98-12B795480E71}" dt="2024-10-12T18:37:51.141" v="9983" actId="2696"/>
        <pc:sldMkLst>
          <pc:docMk/>
          <pc:sldMk cId="869363745" sldId="308"/>
        </pc:sldMkLst>
      </pc:sldChg>
      <pc:sldChg chg="addSp modSp add mod modNotesTx">
        <pc:chgData name="Anna Gregory" userId="95805446be33f3f0" providerId="LiveId" clId="{C56C35CB-5612-4D19-AD98-12B795480E71}" dt="2024-10-17T22:03:00.307" v="49218" actId="20577"/>
        <pc:sldMkLst>
          <pc:docMk/>
          <pc:sldMk cId="2276594956" sldId="309"/>
        </pc:sldMkLst>
        <pc:spChg chg="add">
          <ac:chgData name="Anna Gregory" userId="95805446be33f3f0" providerId="LiveId" clId="{C56C35CB-5612-4D19-AD98-12B795480E71}" dt="2024-10-14T01:15:36.898" v="18467"/>
          <ac:spMkLst>
            <pc:docMk/>
            <pc:sldMk cId="2276594956" sldId="309"/>
            <ac:spMk id="2" creationId="{427931A5-48B4-5B3D-3CB1-5A8605EC0F2F}"/>
          </ac:spMkLst>
        </pc:spChg>
        <pc:spChg chg="add">
          <ac:chgData name="Anna Gregory" userId="95805446be33f3f0" providerId="LiveId" clId="{C56C35CB-5612-4D19-AD98-12B795480E71}" dt="2024-10-14T01:15:43.258" v="18468"/>
          <ac:spMkLst>
            <pc:docMk/>
            <pc:sldMk cId="2276594956" sldId="309"/>
            <ac:spMk id="3" creationId="{15BE03A6-10F4-C9BF-3547-39272AE5FDBC}"/>
          </ac:spMkLst>
        </pc:spChg>
        <pc:spChg chg="mod">
          <ac:chgData name="Anna Gregory" userId="95805446be33f3f0" providerId="LiveId" clId="{C56C35CB-5612-4D19-AD98-12B795480E71}" dt="2024-10-12T18:34:33.690" v="9829" actId="404"/>
          <ac:spMkLst>
            <pc:docMk/>
            <pc:sldMk cId="2276594956" sldId="309"/>
            <ac:spMk id="4" creationId="{5D36D9D4-25FB-BD42-EA78-EC81258CC411}"/>
          </ac:spMkLst>
        </pc:spChg>
        <pc:spChg chg="mod">
          <ac:chgData name="Anna Gregory" userId="95805446be33f3f0" providerId="LiveId" clId="{C56C35CB-5612-4D19-AD98-12B795480E71}" dt="2024-10-14T01:17:21.729" v="18480" actId="255"/>
          <ac:spMkLst>
            <pc:docMk/>
            <pc:sldMk cId="2276594956" sldId="309"/>
            <ac:spMk id="5" creationId="{1EE0A762-5408-1DAE-3F5A-870480720663}"/>
          </ac:spMkLst>
        </pc:spChg>
      </pc:sldChg>
      <pc:sldChg chg="addSp modSp add mod modNotesTx">
        <pc:chgData name="Anna Gregory" userId="95805446be33f3f0" providerId="LiveId" clId="{C56C35CB-5612-4D19-AD98-12B795480E71}" dt="2024-10-18T14:48:04.401" v="50645" actId="20577"/>
        <pc:sldMkLst>
          <pc:docMk/>
          <pc:sldMk cId="2601110282" sldId="310"/>
        </pc:sldMkLst>
        <pc:spChg chg="mod">
          <ac:chgData name="Anna Gregory" userId="95805446be33f3f0" providerId="LiveId" clId="{C56C35CB-5612-4D19-AD98-12B795480E71}" dt="2024-10-12T18:44:17.623" v="10272" actId="404"/>
          <ac:spMkLst>
            <pc:docMk/>
            <pc:sldMk cId="2601110282" sldId="310"/>
            <ac:spMk id="4" creationId="{7F08E8FD-6A76-3BEA-B40B-54DD01768180}"/>
          </ac:spMkLst>
        </pc:spChg>
        <pc:spChg chg="mod">
          <ac:chgData name="Anna Gregory" userId="95805446be33f3f0" providerId="LiveId" clId="{C56C35CB-5612-4D19-AD98-12B795480E71}" dt="2024-10-14T01:17:33.584" v="18482" actId="255"/>
          <ac:spMkLst>
            <pc:docMk/>
            <pc:sldMk cId="2601110282" sldId="310"/>
            <ac:spMk id="5" creationId="{201E5D6C-A7AF-24C4-83A9-E89B3AAF1DE4}"/>
          </ac:spMkLst>
        </pc:spChg>
        <pc:picChg chg="add mod ord">
          <ac:chgData name="Anna Gregory" userId="95805446be33f3f0" providerId="LiveId" clId="{C56C35CB-5612-4D19-AD98-12B795480E71}" dt="2024-10-16T18:58:43.897" v="35097" actId="14100"/>
          <ac:picMkLst>
            <pc:docMk/>
            <pc:sldMk cId="2601110282" sldId="310"/>
            <ac:picMk id="3" creationId="{7F56DF10-C359-0941-58BD-5A4E1E62069C}"/>
          </ac:picMkLst>
        </pc:picChg>
      </pc:sldChg>
      <pc:sldChg chg="addSp modSp add mod modNotesTx">
        <pc:chgData name="Anna Gregory" userId="95805446be33f3f0" providerId="LiveId" clId="{C56C35CB-5612-4D19-AD98-12B795480E71}" dt="2024-10-17T22:11:59.938" v="49576" actId="20577"/>
        <pc:sldMkLst>
          <pc:docMk/>
          <pc:sldMk cId="568784724" sldId="311"/>
        </pc:sldMkLst>
        <pc:spChg chg="mod">
          <ac:chgData name="Anna Gregory" userId="95805446be33f3f0" providerId="LiveId" clId="{C56C35CB-5612-4D19-AD98-12B795480E71}" dt="2024-10-12T18:36:33.366" v="9941" actId="404"/>
          <ac:spMkLst>
            <pc:docMk/>
            <pc:sldMk cId="568784724" sldId="311"/>
            <ac:spMk id="4" creationId="{9E77C33E-FC02-EC68-5AD4-3F091022FF59}"/>
          </ac:spMkLst>
        </pc:spChg>
        <pc:spChg chg="mod">
          <ac:chgData name="Anna Gregory" userId="95805446be33f3f0" providerId="LiveId" clId="{C56C35CB-5612-4D19-AD98-12B795480E71}" dt="2024-10-14T01:17:46.896" v="18485" actId="255"/>
          <ac:spMkLst>
            <pc:docMk/>
            <pc:sldMk cId="568784724" sldId="311"/>
            <ac:spMk id="5" creationId="{587362C1-BD58-964C-CE4D-188CE8CF1FF1}"/>
          </ac:spMkLst>
        </pc:spChg>
        <pc:picChg chg="add mod ord">
          <ac:chgData name="Anna Gregory" userId="95805446be33f3f0" providerId="LiveId" clId="{C56C35CB-5612-4D19-AD98-12B795480E71}" dt="2024-10-16T18:58:27.947" v="35095" actId="14100"/>
          <ac:picMkLst>
            <pc:docMk/>
            <pc:sldMk cId="568784724" sldId="311"/>
            <ac:picMk id="3" creationId="{CD74847A-5ADD-98EF-F800-D560A07E915C}"/>
          </ac:picMkLst>
        </pc:picChg>
      </pc:sldChg>
      <pc:sldChg chg="modSp add mod modNotesTx">
        <pc:chgData name="Anna Gregory" userId="95805446be33f3f0" providerId="LiveId" clId="{C56C35CB-5612-4D19-AD98-12B795480E71}" dt="2024-10-17T22:14:23.648" v="49958" actId="20577"/>
        <pc:sldMkLst>
          <pc:docMk/>
          <pc:sldMk cId="1684124739" sldId="312"/>
        </pc:sldMkLst>
        <pc:spChg chg="mod">
          <ac:chgData name="Anna Gregory" userId="95805446be33f3f0" providerId="LiveId" clId="{C56C35CB-5612-4D19-AD98-12B795480E71}" dt="2024-10-12T18:44:31.347" v="10275" actId="404"/>
          <ac:spMkLst>
            <pc:docMk/>
            <pc:sldMk cId="1684124739" sldId="312"/>
            <ac:spMk id="4" creationId="{DC4E2EFD-AEB5-DCB6-091A-389590159D5C}"/>
          </ac:spMkLst>
        </pc:spChg>
        <pc:spChg chg="mod">
          <ac:chgData name="Anna Gregory" userId="95805446be33f3f0" providerId="LiveId" clId="{C56C35CB-5612-4D19-AD98-12B795480E71}" dt="2024-10-14T01:17:56.351" v="18487" actId="255"/>
          <ac:spMkLst>
            <pc:docMk/>
            <pc:sldMk cId="1684124739" sldId="312"/>
            <ac:spMk id="5" creationId="{D52A7991-91B1-C380-BC24-161AFCE032B8}"/>
          </ac:spMkLst>
        </pc:spChg>
      </pc:sldChg>
      <pc:sldChg chg="delSp modSp add mod ord modNotesTx">
        <pc:chgData name="Anna Gregory" userId="95805446be33f3f0" providerId="LiveId" clId="{C56C35CB-5612-4D19-AD98-12B795480E71}" dt="2024-10-17T22:14:39.461" v="49959"/>
        <pc:sldMkLst>
          <pc:docMk/>
          <pc:sldMk cId="172751750" sldId="313"/>
        </pc:sldMkLst>
        <pc:spChg chg="del">
          <ac:chgData name="Anna Gregory" userId="95805446be33f3f0" providerId="LiveId" clId="{C56C35CB-5612-4D19-AD98-12B795480E71}" dt="2024-10-12T18:45:43.746" v="10279" actId="478"/>
          <ac:spMkLst>
            <pc:docMk/>
            <pc:sldMk cId="172751750" sldId="313"/>
            <ac:spMk id="2" creationId="{F25643FD-1206-13A3-62A6-4DB769A927DE}"/>
          </ac:spMkLst>
        </pc:spChg>
        <pc:spChg chg="mod">
          <ac:chgData name="Anna Gregory" userId="95805446be33f3f0" providerId="LiveId" clId="{C56C35CB-5612-4D19-AD98-12B795480E71}" dt="2024-10-12T18:45:50.438" v="10293" actId="20577"/>
          <ac:spMkLst>
            <pc:docMk/>
            <pc:sldMk cId="172751750" sldId="313"/>
            <ac:spMk id="3" creationId="{2BAB193C-D27A-C7BD-711E-90464E12F78D}"/>
          </ac:spMkLst>
        </pc:spChg>
      </pc:sldChg>
      <pc:sldChg chg="modSp add mod ord modNotesTx">
        <pc:chgData name="Anna Gregory" userId="95805446be33f3f0" providerId="LiveId" clId="{C56C35CB-5612-4D19-AD98-12B795480E71}" dt="2024-10-17T22:19:02.863" v="50484" actId="20577"/>
        <pc:sldMkLst>
          <pc:docMk/>
          <pc:sldMk cId="2349827861" sldId="314"/>
        </pc:sldMkLst>
        <pc:spChg chg="mod">
          <ac:chgData name="Anna Gregory" userId="95805446be33f3f0" providerId="LiveId" clId="{C56C35CB-5612-4D19-AD98-12B795480E71}" dt="2024-10-12T18:46:06.254" v="10310" actId="20577"/>
          <ac:spMkLst>
            <pc:docMk/>
            <pc:sldMk cId="2349827861" sldId="314"/>
            <ac:spMk id="4" creationId="{C2184F6C-98FD-B599-5E7C-8579A12E34D4}"/>
          </ac:spMkLst>
        </pc:spChg>
        <pc:spChg chg="mod">
          <ac:chgData name="Anna Gregory" userId="95805446be33f3f0" providerId="LiveId" clId="{C56C35CB-5612-4D19-AD98-12B795480E71}" dt="2024-10-17T22:16:40.409" v="50038" actId="20577"/>
          <ac:spMkLst>
            <pc:docMk/>
            <pc:sldMk cId="2349827861" sldId="314"/>
            <ac:spMk id="5" creationId="{5A54141F-1662-1E86-AD65-826A8C311DEE}"/>
          </ac:spMkLst>
        </pc:spChg>
      </pc:sldChg>
      <pc:sldChg chg="addSp delSp modSp add mod modNotesTx">
        <pc:chgData name="Anna Gregory" userId="95805446be33f3f0" providerId="LiveId" clId="{C56C35CB-5612-4D19-AD98-12B795480E71}" dt="2024-10-17T22:19:29.888" v="50488" actId="113"/>
        <pc:sldMkLst>
          <pc:docMk/>
          <pc:sldMk cId="1139577619" sldId="315"/>
        </pc:sldMkLst>
        <pc:spChg chg="mod topLvl">
          <ac:chgData name="Anna Gregory" userId="95805446be33f3f0" providerId="LiveId" clId="{C56C35CB-5612-4D19-AD98-12B795480E71}" dt="2024-10-12T18:54:59.243" v="10471" actId="164"/>
          <ac:spMkLst>
            <pc:docMk/>
            <pc:sldMk cId="1139577619" sldId="315"/>
            <ac:spMk id="12" creationId="{53E42FAA-51E6-6E0F-87F4-79C21D834A6E}"/>
          </ac:spMkLst>
        </pc:spChg>
        <pc:spChg chg="mod topLvl">
          <ac:chgData name="Anna Gregory" userId="95805446be33f3f0" providerId="LiveId" clId="{C56C35CB-5612-4D19-AD98-12B795480E71}" dt="2024-10-12T18:54:59.243" v="10471" actId="164"/>
          <ac:spMkLst>
            <pc:docMk/>
            <pc:sldMk cId="1139577619" sldId="315"/>
            <ac:spMk id="17" creationId="{29417367-28F7-45BE-339C-6296D05C4553}"/>
          </ac:spMkLst>
        </pc:spChg>
        <pc:spChg chg="mod topLvl">
          <ac:chgData name="Anna Gregory" userId="95805446be33f3f0" providerId="LiveId" clId="{C56C35CB-5612-4D19-AD98-12B795480E71}" dt="2024-10-12T18:54:59.243" v="10471" actId="164"/>
          <ac:spMkLst>
            <pc:docMk/>
            <pc:sldMk cId="1139577619" sldId="315"/>
            <ac:spMk id="18" creationId="{C5146D3F-3A43-075D-4AD2-83339DC2D015}"/>
          </ac:spMkLst>
        </pc:spChg>
        <pc:spChg chg="del mod">
          <ac:chgData name="Anna Gregory" userId="95805446be33f3f0" providerId="LiveId" clId="{C56C35CB-5612-4D19-AD98-12B795480E71}" dt="2024-10-12T18:49:49.304" v="10327" actId="478"/>
          <ac:spMkLst>
            <pc:docMk/>
            <pc:sldMk cId="1139577619" sldId="315"/>
            <ac:spMk id="19" creationId="{1C7D88B1-5DC6-1BA9-A1CA-112E857F8244}"/>
          </ac:spMkLst>
        </pc:spChg>
        <pc:grpChg chg="add del mod">
          <ac:chgData name="Anna Gregory" userId="95805446be33f3f0" providerId="LiveId" clId="{C56C35CB-5612-4D19-AD98-12B795480E71}" dt="2024-10-12T18:50:37.497" v="10331" actId="165"/>
          <ac:grpSpMkLst>
            <pc:docMk/>
            <pc:sldMk cId="1139577619" sldId="315"/>
            <ac:grpSpMk id="2" creationId="{2135C221-D206-7013-91C3-3D3A46DBAA79}"/>
          </ac:grpSpMkLst>
        </pc:grpChg>
        <pc:grpChg chg="add del mod">
          <ac:chgData name="Anna Gregory" userId="95805446be33f3f0" providerId="LiveId" clId="{C56C35CB-5612-4D19-AD98-12B795480E71}" dt="2024-10-12T18:52:26.429" v="10465" actId="165"/>
          <ac:grpSpMkLst>
            <pc:docMk/>
            <pc:sldMk cId="1139577619" sldId="315"/>
            <ac:grpSpMk id="3" creationId="{774FFA81-9957-7F0F-0D00-C09EA86DB319}"/>
          </ac:grpSpMkLst>
        </pc:grpChg>
        <pc:grpChg chg="add del mod">
          <ac:chgData name="Anna Gregory" userId="95805446be33f3f0" providerId="LiveId" clId="{C56C35CB-5612-4D19-AD98-12B795480E71}" dt="2024-10-12T18:52:30.035" v="10466" actId="165"/>
          <ac:grpSpMkLst>
            <pc:docMk/>
            <pc:sldMk cId="1139577619" sldId="315"/>
            <ac:grpSpMk id="4" creationId="{1A2C9170-1576-BA35-E142-2671B7BD7958}"/>
          </ac:grpSpMkLst>
        </pc:grpChg>
        <pc:grpChg chg="add del mod">
          <ac:chgData name="Anna Gregory" userId="95805446be33f3f0" providerId="LiveId" clId="{C56C35CB-5612-4D19-AD98-12B795480E71}" dt="2024-10-12T18:52:35.395" v="10467" actId="165"/>
          <ac:grpSpMkLst>
            <pc:docMk/>
            <pc:sldMk cId="1139577619" sldId="315"/>
            <ac:grpSpMk id="6" creationId="{A450F676-5F81-E355-02BD-1301C47C5A48}"/>
          </ac:grpSpMkLst>
        </pc:grpChg>
        <pc:grpChg chg="add mod">
          <ac:chgData name="Anna Gregory" userId="95805446be33f3f0" providerId="LiveId" clId="{C56C35CB-5612-4D19-AD98-12B795480E71}" dt="2024-10-12T18:55:04.108" v="10472" actId="12789"/>
          <ac:grpSpMkLst>
            <pc:docMk/>
            <pc:sldMk cId="1139577619" sldId="315"/>
            <ac:grpSpMk id="8" creationId="{241723EA-07DC-8C0F-127F-87BEA85AC7B7}"/>
          </ac:grpSpMkLst>
        </pc:grpChg>
        <pc:picChg chg="mod topLvl">
          <ac:chgData name="Anna Gregory" userId="95805446be33f3f0" providerId="LiveId" clId="{C56C35CB-5612-4D19-AD98-12B795480E71}" dt="2024-10-12T18:54:59.243" v="10471" actId="164"/>
          <ac:picMkLst>
            <pc:docMk/>
            <pc:sldMk cId="1139577619" sldId="315"/>
            <ac:picMk id="7" creationId="{B0411274-44F9-1FCC-FF16-58F5633F1178}"/>
          </ac:picMkLst>
        </pc:picChg>
        <pc:picChg chg="mod topLvl">
          <ac:chgData name="Anna Gregory" userId="95805446be33f3f0" providerId="LiveId" clId="{C56C35CB-5612-4D19-AD98-12B795480E71}" dt="2024-10-12T18:54:59.243" v="10471" actId="164"/>
          <ac:picMkLst>
            <pc:docMk/>
            <pc:sldMk cId="1139577619" sldId="315"/>
            <ac:picMk id="9" creationId="{69884BCC-2872-2DF1-71C8-8F4B90577526}"/>
          </ac:picMkLst>
        </pc:picChg>
        <pc:picChg chg="mod topLvl">
          <ac:chgData name="Anna Gregory" userId="95805446be33f3f0" providerId="LiveId" clId="{C56C35CB-5612-4D19-AD98-12B795480E71}" dt="2024-10-12T18:54:59.243" v="10471" actId="164"/>
          <ac:picMkLst>
            <pc:docMk/>
            <pc:sldMk cId="1139577619" sldId="315"/>
            <ac:picMk id="11" creationId="{D25002FB-5A7C-CC38-238E-AEC74D8A57E4}"/>
          </ac:picMkLst>
        </pc:picChg>
        <pc:picChg chg="del">
          <ac:chgData name="Anna Gregory" userId="95805446be33f3f0" providerId="LiveId" clId="{C56C35CB-5612-4D19-AD98-12B795480E71}" dt="2024-10-12T18:49:46.142" v="10325" actId="478"/>
          <ac:picMkLst>
            <pc:docMk/>
            <pc:sldMk cId="1139577619" sldId="315"/>
            <ac:picMk id="20" creationId="{9D7894B2-963B-AA50-6BDA-342D5CA5E24D}"/>
          </ac:picMkLst>
        </pc:picChg>
      </pc:sldChg>
      <pc:sldChg chg="addSp delSp modSp add mod setBg modClrScheme chgLayout modNotesTx">
        <pc:chgData name="Anna Gregory" userId="95805446be33f3f0" providerId="LiveId" clId="{C56C35CB-5612-4D19-AD98-12B795480E71}" dt="2024-10-17T20:32:31.768" v="40618" actId="20577"/>
        <pc:sldMkLst>
          <pc:docMk/>
          <pc:sldMk cId="394068266" sldId="316"/>
        </pc:sldMkLst>
        <pc:spChg chg="mod ord">
          <ac:chgData name="Anna Gregory" userId="95805446be33f3f0" providerId="LiveId" clId="{C56C35CB-5612-4D19-AD98-12B795480E71}" dt="2024-10-12T22:31:49.577" v="11866" actId="404"/>
          <ac:spMkLst>
            <pc:docMk/>
            <pc:sldMk cId="394068266" sldId="316"/>
            <ac:spMk id="4" creationId="{85336283-998F-B1B9-66BB-1A918F02870A}"/>
          </ac:spMkLst>
        </pc:spChg>
        <pc:spChg chg="mod ord">
          <ac:chgData name="Anna Gregory" userId="95805446be33f3f0" providerId="LiveId" clId="{C56C35CB-5612-4D19-AD98-12B795480E71}" dt="2024-10-16T00:04:45.662" v="20557" actId="20577"/>
          <ac:spMkLst>
            <pc:docMk/>
            <pc:sldMk cId="394068266" sldId="316"/>
            <ac:spMk id="5" creationId="{862AB975-F72A-D270-3FB1-0C0CE8D27263}"/>
          </ac:spMkLst>
        </pc:spChg>
        <pc:spChg chg="add del mod ord">
          <ac:chgData name="Anna Gregory" userId="95805446be33f3f0" providerId="LiveId" clId="{C56C35CB-5612-4D19-AD98-12B795480E71}" dt="2024-10-12T22:18:53.386" v="11577" actId="700"/>
          <ac:spMkLst>
            <pc:docMk/>
            <pc:sldMk cId="394068266" sldId="316"/>
            <ac:spMk id="6" creationId="{AC6096FB-85B9-73AD-64D6-B6AC81A8768F}"/>
          </ac:spMkLst>
        </pc:spChg>
        <pc:spChg chg="add del mod ord">
          <ac:chgData name="Anna Gregory" userId="95805446be33f3f0" providerId="LiveId" clId="{C56C35CB-5612-4D19-AD98-12B795480E71}" dt="2024-10-12T22:18:58.429" v="11578" actId="478"/>
          <ac:spMkLst>
            <pc:docMk/>
            <pc:sldMk cId="394068266" sldId="316"/>
            <ac:spMk id="7" creationId="{ED30E9F5-52F0-E87D-77C8-417759B7A882}"/>
          </ac:spMkLst>
        </pc:spChg>
        <pc:spChg chg="add del">
          <ac:chgData name="Anna Gregory" userId="95805446be33f3f0" providerId="LiveId" clId="{C56C35CB-5612-4D19-AD98-12B795480E71}" dt="2024-10-12T22:18:06.819" v="11570" actId="26606"/>
          <ac:spMkLst>
            <pc:docMk/>
            <pc:sldMk cId="394068266" sldId="316"/>
            <ac:spMk id="10" creationId="{743AA782-23D1-4521-8CAD-47662984AA08}"/>
          </ac:spMkLst>
        </pc:spChg>
        <pc:spChg chg="add del">
          <ac:chgData name="Anna Gregory" userId="95805446be33f3f0" providerId="LiveId" clId="{C56C35CB-5612-4D19-AD98-12B795480E71}" dt="2024-10-12T22:18:06.819" v="11570" actId="26606"/>
          <ac:spMkLst>
            <pc:docMk/>
            <pc:sldMk cId="394068266" sldId="316"/>
            <ac:spMk id="12" creationId="{650D18FE-0824-4A46-B22C-A86B52E5780A}"/>
          </ac:spMkLst>
        </pc:spChg>
        <pc:picChg chg="add mod">
          <ac:chgData name="Anna Gregory" userId="95805446be33f3f0" providerId="LiveId" clId="{C56C35CB-5612-4D19-AD98-12B795480E71}" dt="2024-10-16T00:06:38.665" v="20711"/>
          <ac:picMkLst>
            <pc:docMk/>
            <pc:sldMk cId="394068266" sldId="316"/>
            <ac:picMk id="3" creationId="{4B800455-7A64-9ABF-AE0E-FA8040D83A93}"/>
          </ac:picMkLst>
        </pc:picChg>
      </pc:sldChg>
      <pc:sldChg chg="modSp add mod ord modNotesTx">
        <pc:chgData name="Anna Gregory" userId="95805446be33f3f0" providerId="LiveId" clId="{C56C35CB-5612-4D19-AD98-12B795480E71}" dt="2024-10-17T18:53:49.776" v="39808" actId="20577"/>
        <pc:sldMkLst>
          <pc:docMk/>
          <pc:sldMk cId="1449661255" sldId="317"/>
        </pc:sldMkLst>
        <pc:spChg chg="mod">
          <ac:chgData name="Anna Gregory" userId="95805446be33f3f0" providerId="LiveId" clId="{C56C35CB-5612-4D19-AD98-12B795480E71}" dt="2024-10-12T22:31:32.040" v="11832" actId="404"/>
          <ac:spMkLst>
            <pc:docMk/>
            <pc:sldMk cId="1449661255" sldId="317"/>
            <ac:spMk id="4" creationId="{4BF1620B-A448-553D-1E4B-37BE238AF2EC}"/>
          </ac:spMkLst>
        </pc:spChg>
        <pc:spChg chg="mod">
          <ac:chgData name="Anna Gregory" userId="95805446be33f3f0" providerId="LiveId" clId="{C56C35CB-5612-4D19-AD98-12B795480E71}" dt="2024-10-16T00:09:03.567" v="20733" actId="20577"/>
          <ac:spMkLst>
            <pc:docMk/>
            <pc:sldMk cId="1449661255" sldId="317"/>
            <ac:spMk id="5" creationId="{ED3F4D16-6F61-1597-8B90-972A6E5E3671}"/>
          </ac:spMkLst>
        </pc:spChg>
      </pc:sldChg>
      <pc:sldChg chg="modSp add mod modNotesTx">
        <pc:chgData name="Anna Gregory" userId="95805446be33f3f0" providerId="LiveId" clId="{C56C35CB-5612-4D19-AD98-12B795480E71}" dt="2024-10-17T20:37:08.548" v="41311" actId="20577"/>
        <pc:sldMkLst>
          <pc:docMk/>
          <pc:sldMk cId="218622225" sldId="318"/>
        </pc:sldMkLst>
        <pc:spChg chg="mod">
          <ac:chgData name="Anna Gregory" userId="95805446be33f3f0" providerId="LiveId" clId="{C56C35CB-5612-4D19-AD98-12B795480E71}" dt="2024-10-12T22:34:50.338" v="12275" actId="20577"/>
          <ac:spMkLst>
            <pc:docMk/>
            <pc:sldMk cId="218622225" sldId="318"/>
            <ac:spMk id="4" creationId="{1A5C88EB-5708-2B3D-299F-5C350D8903E9}"/>
          </ac:spMkLst>
        </pc:spChg>
        <pc:spChg chg="mod">
          <ac:chgData name="Anna Gregory" userId="95805446be33f3f0" providerId="LiveId" clId="{C56C35CB-5612-4D19-AD98-12B795480E71}" dt="2024-10-16T00:08:29.710" v="20730" actId="20577"/>
          <ac:spMkLst>
            <pc:docMk/>
            <pc:sldMk cId="218622225" sldId="318"/>
            <ac:spMk id="5" creationId="{FAD37DFD-310F-DD17-2549-FC82F21F0CB3}"/>
          </ac:spMkLst>
        </pc:spChg>
      </pc:sldChg>
      <pc:sldChg chg="addSp delSp modSp add mod modNotesTx">
        <pc:chgData name="Anna Gregory" userId="95805446be33f3f0" providerId="LiveId" clId="{C56C35CB-5612-4D19-AD98-12B795480E71}" dt="2024-10-18T00:26:02.819" v="50489" actId="113"/>
        <pc:sldMkLst>
          <pc:docMk/>
          <pc:sldMk cId="3258971572" sldId="319"/>
        </pc:sldMkLst>
        <pc:spChg chg="add del mod">
          <ac:chgData name="Anna Gregory" userId="95805446be33f3f0" providerId="LiveId" clId="{C56C35CB-5612-4D19-AD98-12B795480E71}" dt="2024-10-16T00:10:13.353" v="20746" actId="478"/>
          <ac:spMkLst>
            <pc:docMk/>
            <pc:sldMk cId="3258971572" sldId="319"/>
            <ac:spMk id="2" creationId="{20373774-3E00-9CD8-381B-57574FD39E78}"/>
          </ac:spMkLst>
        </pc:spChg>
        <pc:spChg chg="mod">
          <ac:chgData name="Anna Gregory" userId="95805446be33f3f0" providerId="LiveId" clId="{C56C35CB-5612-4D19-AD98-12B795480E71}" dt="2024-10-12T23:16:07.770" v="13150" actId="20577"/>
          <ac:spMkLst>
            <pc:docMk/>
            <pc:sldMk cId="3258971572" sldId="319"/>
            <ac:spMk id="4" creationId="{169EA2AB-8176-820B-2A87-28EF2F3F24D3}"/>
          </ac:spMkLst>
        </pc:spChg>
        <pc:spChg chg="mod">
          <ac:chgData name="Anna Gregory" userId="95805446be33f3f0" providerId="LiveId" clId="{C56C35CB-5612-4D19-AD98-12B795480E71}" dt="2024-10-16T00:10:23.963" v="20750" actId="20577"/>
          <ac:spMkLst>
            <pc:docMk/>
            <pc:sldMk cId="3258971572" sldId="319"/>
            <ac:spMk id="5" creationId="{463E30A1-62DB-8D53-C9BD-7F492244BA3B}"/>
          </ac:spMkLst>
        </pc:spChg>
      </pc:sldChg>
      <pc:sldChg chg="modSp add mod modNotesTx">
        <pc:chgData name="Anna Gregory" userId="95805446be33f3f0" providerId="LiveId" clId="{C56C35CB-5612-4D19-AD98-12B795480E71}" dt="2024-10-17T20:52:40.145" v="42283" actId="20577"/>
        <pc:sldMkLst>
          <pc:docMk/>
          <pc:sldMk cId="2903122799" sldId="320"/>
        </pc:sldMkLst>
        <pc:spChg chg="mod">
          <ac:chgData name="Anna Gregory" userId="95805446be33f3f0" providerId="LiveId" clId="{C56C35CB-5612-4D19-AD98-12B795480E71}" dt="2024-10-12T23:20:17.018" v="13906" actId="404"/>
          <ac:spMkLst>
            <pc:docMk/>
            <pc:sldMk cId="2903122799" sldId="320"/>
            <ac:spMk id="4" creationId="{C6E4AC30-8C9F-13E1-E5F9-A854A38934AE}"/>
          </ac:spMkLst>
        </pc:spChg>
        <pc:spChg chg="mod">
          <ac:chgData name="Anna Gregory" userId="95805446be33f3f0" providerId="LiveId" clId="{C56C35CB-5612-4D19-AD98-12B795480E71}" dt="2024-10-16T23:48:08.922" v="38446" actId="113"/>
          <ac:spMkLst>
            <pc:docMk/>
            <pc:sldMk cId="2903122799" sldId="320"/>
            <ac:spMk id="5" creationId="{889A5A87-40CC-FC4B-2AA4-BACAF3E8900D}"/>
          </ac:spMkLst>
        </pc:spChg>
      </pc:sldChg>
      <pc:sldChg chg="modSp add mod modNotesTx">
        <pc:chgData name="Anna Gregory" userId="95805446be33f3f0" providerId="LiveId" clId="{C56C35CB-5612-4D19-AD98-12B795480E71}" dt="2024-10-18T14:45:45.111" v="50576" actId="20577"/>
        <pc:sldMkLst>
          <pc:docMk/>
          <pc:sldMk cId="8339394" sldId="321"/>
        </pc:sldMkLst>
        <pc:spChg chg="mod">
          <ac:chgData name="Anna Gregory" userId="95805446be33f3f0" providerId="LiveId" clId="{C56C35CB-5612-4D19-AD98-12B795480E71}" dt="2024-10-18T14:45:45.111" v="50576" actId="20577"/>
          <ac:spMkLst>
            <pc:docMk/>
            <pc:sldMk cId="8339394" sldId="321"/>
            <ac:spMk id="5" creationId="{6E830B38-EE90-C28B-BDA3-38000B03EE67}"/>
          </ac:spMkLst>
        </pc:spChg>
      </pc:sldChg>
      <pc:sldChg chg="modSp add mod modNotesTx">
        <pc:chgData name="Anna Gregory" userId="95805446be33f3f0" providerId="LiveId" clId="{C56C35CB-5612-4D19-AD98-12B795480E71}" dt="2024-10-18T14:46:35.360" v="50614" actId="20577"/>
        <pc:sldMkLst>
          <pc:docMk/>
          <pc:sldMk cId="815239089" sldId="322"/>
        </pc:sldMkLst>
        <pc:spChg chg="mod">
          <ac:chgData name="Anna Gregory" userId="95805446be33f3f0" providerId="LiveId" clId="{C56C35CB-5612-4D19-AD98-12B795480E71}" dt="2024-10-18T14:46:35.360" v="50614" actId="20577"/>
          <ac:spMkLst>
            <pc:docMk/>
            <pc:sldMk cId="815239089" sldId="322"/>
            <ac:spMk id="5" creationId="{A1EC28A3-539B-F3DA-DB68-CDAF28F8B5D3}"/>
          </ac:spMkLst>
        </pc:spChg>
      </pc:sldChg>
      <pc:sldChg chg="modSp add mod modNotesTx">
        <pc:chgData name="Anna Gregory" userId="95805446be33f3f0" providerId="LiveId" clId="{C56C35CB-5612-4D19-AD98-12B795480E71}" dt="2024-10-18T14:47:01.955" v="50626" actId="20577"/>
        <pc:sldMkLst>
          <pc:docMk/>
          <pc:sldMk cId="614226893" sldId="323"/>
        </pc:sldMkLst>
        <pc:spChg chg="mod">
          <ac:chgData name="Anna Gregory" userId="95805446be33f3f0" providerId="LiveId" clId="{C56C35CB-5612-4D19-AD98-12B795480E71}" dt="2024-10-18T14:47:01.955" v="50626" actId="20577"/>
          <ac:spMkLst>
            <pc:docMk/>
            <pc:sldMk cId="614226893" sldId="323"/>
            <ac:spMk id="5" creationId="{F3EBF262-0663-E277-E846-F99827308D6A}"/>
          </ac:spMkLst>
        </pc:spChg>
      </pc:sldChg>
      <pc:sldChg chg="modSp add mod modNotesTx">
        <pc:chgData name="Anna Gregory" userId="95805446be33f3f0" providerId="LiveId" clId="{C56C35CB-5612-4D19-AD98-12B795480E71}" dt="2024-10-18T14:47:37.730" v="50643" actId="20577"/>
        <pc:sldMkLst>
          <pc:docMk/>
          <pc:sldMk cId="3762211558" sldId="324"/>
        </pc:sldMkLst>
        <pc:spChg chg="mod">
          <ac:chgData name="Anna Gregory" userId="95805446be33f3f0" providerId="LiveId" clId="{C56C35CB-5612-4D19-AD98-12B795480E71}" dt="2024-10-18T14:47:37.730" v="50643" actId="20577"/>
          <ac:spMkLst>
            <pc:docMk/>
            <pc:sldMk cId="3762211558" sldId="324"/>
            <ac:spMk id="5" creationId="{6070E2E4-7814-5B9A-6BBD-C67A4DA35290}"/>
          </ac:spMkLst>
        </pc:spChg>
      </pc:sldChg>
      <pc:sldChg chg="modSp add mod ord">
        <pc:chgData name="Anna Gregory" userId="95805446be33f3f0" providerId="LiveId" clId="{C56C35CB-5612-4D19-AD98-12B795480E71}" dt="2024-10-16T00:08:46.073" v="20731" actId="20577"/>
        <pc:sldMkLst>
          <pc:docMk/>
          <pc:sldMk cId="557091786" sldId="325"/>
        </pc:sldMkLst>
        <pc:spChg chg="mod">
          <ac:chgData name="Anna Gregory" userId="95805446be33f3f0" providerId="LiveId" clId="{C56C35CB-5612-4D19-AD98-12B795480E71}" dt="2024-10-14T18:55:33.800" v="19116" actId="20577"/>
          <ac:spMkLst>
            <pc:docMk/>
            <pc:sldMk cId="557091786" sldId="325"/>
            <ac:spMk id="4" creationId="{C47E4E46-9DC1-5DAA-BB26-54297F77328A}"/>
          </ac:spMkLst>
        </pc:spChg>
        <pc:spChg chg="mod">
          <ac:chgData name="Anna Gregory" userId="95805446be33f3f0" providerId="LiveId" clId="{C56C35CB-5612-4D19-AD98-12B795480E71}" dt="2024-10-16T00:08:46.073" v="20731" actId="20577"/>
          <ac:spMkLst>
            <pc:docMk/>
            <pc:sldMk cId="557091786" sldId="325"/>
            <ac:spMk id="5" creationId="{4305141C-072E-0BFC-7517-6D50AE41AF42}"/>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B5A9BA-ED6A-420B-A736-56B572F1B757}"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n-US"/>
        </a:p>
      </dgm:t>
    </dgm:pt>
    <dgm:pt modelId="{06141411-B231-4117-971E-6B6A3AD37AD3}">
      <dgm:prSet phldrT="[Text]" custT="1"/>
      <dgm:spPr>
        <a:solidFill>
          <a:srgbClr val="512888"/>
        </a:solidFill>
        <a:ln>
          <a:solidFill>
            <a:srgbClr val="512888"/>
          </a:solidFill>
        </a:ln>
      </dgm:spPr>
      <dgm:t>
        <a:bodyPr/>
        <a:lstStyle/>
        <a:p>
          <a:r>
            <a:rPr lang="en-US" sz="1600" dirty="0"/>
            <a:t>March 2024</a:t>
          </a:r>
        </a:p>
      </dgm:t>
    </dgm:pt>
    <dgm:pt modelId="{0DFFBC5A-7CE8-4B36-AACE-708DC979D631}" type="parTrans" cxnId="{BACCF88F-9C3C-4F91-ADBA-0EB31A7CA013}">
      <dgm:prSet/>
      <dgm:spPr/>
      <dgm:t>
        <a:bodyPr/>
        <a:lstStyle/>
        <a:p>
          <a:endParaRPr lang="en-US"/>
        </a:p>
      </dgm:t>
    </dgm:pt>
    <dgm:pt modelId="{3CA1BED9-7F70-4A34-925E-2C701AD3640B}" type="sibTrans" cxnId="{BACCF88F-9C3C-4F91-ADBA-0EB31A7CA013}">
      <dgm:prSet/>
      <dgm:spPr>
        <a:solidFill>
          <a:schemeClr val="accent4">
            <a:lumMod val="60000"/>
            <a:lumOff val="40000"/>
          </a:schemeClr>
        </a:solidFill>
      </dgm:spPr>
      <dgm:t>
        <a:bodyPr/>
        <a:lstStyle/>
        <a:p>
          <a:endParaRPr lang="en-US"/>
        </a:p>
      </dgm:t>
    </dgm:pt>
    <dgm:pt modelId="{D6A13C8F-6ADE-4419-89A7-0B83D2B87477}">
      <dgm:prSet phldrT="[Text]" custT="1"/>
      <dgm:spPr>
        <a:ln>
          <a:solidFill>
            <a:srgbClr val="512888"/>
          </a:solidFill>
        </a:ln>
      </dgm:spPr>
      <dgm:t>
        <a:bodyPr/>
        <a:lstStyle/>
        <a:p>
          <a:r>
            <a:rPr lang="en-US" sz="1200" dirty="0"/>
            <a:t>Began practice experience</a:t>
          </a:r>
        </a:p>
      </dgm:t>
    </dgm:pt>
    <dgm:pt modelId="{DAF78AAD-FF58-4E66-8F33-C622FBC8C580}" type="parTrans" cxnId="{73D091AE-2508-4BC3-9C17-0257B9C27457}">
      <dgm:prSet/>
      <dgm:spPr/>
      <dgm:t>
        <a:bodyPr/>
        <a:lstStyle/>
        <a:p>
          <a:endParaRPr lang="en-US"/>
        </a:p>
      </dgm:t>
    </dgm:pt>
    <dgm:pt modelId="{64B0F299-6025-4305-BBB3-9E5C416DD6CC}" type="sibTrans" cxnId="{73D091AE-2508-4BC3-9C17-0257B9C27457}">
      <dgm:prSet/>
      <dgm:spPr/>
      <dgm:t>
        <a:bodyPr/>
        <a:lstStyle/>
        <a:p>
          <a:endParaRPr lang="en-US"/>
        </a:p>
      </dgm:t>
    </dgm:pt>
    <dgm:pt modelId="{853F83EB-20C0-4D60-82E5-A190645663C5}">
      <dgm:prSet phldrT="[Text]" custT="1"/>
      <dgm:spPr>
        <a:solidFill>
          <a:srgbClr val="512888"/>
        </a:solidFill>
        <a:ln>
          <a:solidFill>
            <a:srgbClr val="512888"/>
          </a:solidFill>
        </a:ln>
      </dgm:spPr>
      <dgm:t>
        <a:bodyPr/>
        <a:lstStyle/>
        <a:p>
          <a:r>
            <a:rPr lang="en-US" sz="1600" dirty="0"/>
            <a:t>April 2024</a:t>
          </a:r>
        </a:p>
      </dgm:t>
    </dgm:pt>
    <dgm:pt modelId="{4622ED65-BFFA-4F53-AC5A-23E72296610E}" type="parTrans" cxnId="{CFB4227E-85AC-490B-A36E-9937149DCAF8}">
      <dgm:prSet/>
      <dgm:spPr/>
      <dgm:t>
        <a:bodyPr/>
        <a:lstStyle/>
        <a:p>
          <a:endParaRPr lang="en-US"/>
        </a:p>
      </dgm:t>
    </dgm:pt>
    <dgm:pt modelId="{625627C7-A9A7-4C9B-ABA7-0AFF3CECE314}" type="sibTrans" cxnId="{CFB4227E-85AC-490B-A36E-9937149DCAF8}">
      <dgm:prSet/>
      <dgm:spPr>
        <a:solidFill>
          <a:schemeClr val="accent4">
            <a:lumMod val="60000"/>
            <a:lumOff val="40000"/>
          </a:schemeClr>
        </a:solidFill>
      </dgm:spPr>
      <dgm:t>
        <a:bodyPr/>
        <a:lstStyle/>
        <a:p>
          <a:endParaRPr lang="en-US"/>
        </a:p>
      </dgm:t>
    </dgm:pt>
    <dgm:pt modelId="{9DFCE4B3-EEBB-4760-924D-B746AFB5C5EC}">
      <dgm:prSet phldrT="[Text]" custT="1"/>
      <dgm:spPr>
        <a:ln>
          <a:solidFill>
            <a:srgbClr val="512888"/>
          </a:solidFill>
        </a:ln>
      </dgm:spPr>
      <dgm:t>
        <a:bodyPr/>
        <a:lstStyle/>
        <a:p>
          <a:r>
            <a:rPr lang="en-US" sz="1200" dirty="0"/>
            <a:t>Reviewed KMMRC recommendations and attended the KMCH Council Meeting</a:t>
          </a:r>
        </a:p>
      </dgm:t>
    </dgm:pt>
    <dgm:pt modelId="{34377EFD-7760-4517-8736-9D9060B2E1AA}" type="parTrans" cxnId="{F6208F65-1252-4AD2-9864-E54C327B9DB6}">
      <dgm:prSet/>
      <dgm:spPr/>
      <dgm:t>
        <a:bodyPr/>
        <a:lstStyle/>
        <a:p>
          <a:endParaRPr lang="en-US"/>
        </a:p>
      </dgm:t>
    </dgm:pt>
    <dgm:pt modelId="{130E3A45-AAE5-4B0B-B244-A94E83F341C5}" type="sibTrans" cxnId="{F6208F65-1252-4AD2-9864-E54C327B9DB6}">
      <dgm:prSet/>
      <dgm:spPr/>
      <dgm:t>
        <a:bodyPr/>
        <a:lstStyle/>
        <a:p>
          <a:endParaRPr lang="en-US"/>
        </a:p>
      </dgm:t>
    </dgm:pt>
    <dgm:pt modelId="{E5127DE5-2409-4D68-8BBB-1E86F5E9007C}">
      <dgm:prSet phldrT="[Text]" custT="1"/>
      <dgm:spPr>
        <a:solidFill>
          <a:srgbClr val="512888"/>
        </a:solidFill>
        <a:ln>
          <a:solidFill>
            <a:srgbClr val="512888"/>
          </a:solidFill>
        </a:ln>
      </dgm:spPr>
      <dgm:t>
        <a:bodyPr/>
        <a:lstStyle/>
        <a:p>
          <a:r>
            <a:rPr lang="en-US" sz="1600" dirty="0"/>
            <a:t>July 2024</a:t>
          </a:r>
        </a:p>
      </dgm:t>
    </dgm:pt>
    <dgm:pt modelId="{5A57B4D2-FE0F-4693-87ED-B0AE5B2EED85}" type="parTrans" cxnId="{26575208-48FE-4F88-BE0B-C607F98485CE}">
      <dgm:prSet/>
      <dgm:spPr/>
      <dgm:t>
        <a:bodyPr/>
        <a:lstStyle/>
        <a:p>
          <a:endParaRPr lang="en-US"/>
        </a:p>
      </dgm:t>
    </dgm:pt>
    <dgm:pt modelId="{F9828389-1B28-47B4-9966-A9B386B752DF}" type="sibTrans" cxnId="{26575208-48FE-4F88-BE0B-C607F98485CE}">
      <dgm:prSet/>
      <dgm:spPr/>
      <dgm:t>
        <a:bodyPr/>
        <a:lstStyle/>
        <a:p>
          <a:endParaRPr lang="en-US"/>
        </a:p>
      </dgm:t>
    </dgm:pt>
    <dgm:pt modelId="{0EC2CD3C-14B7-4CA4-B50C-4D320539505E}">
      <dgm:prSet phldrT="[Text]" custT="1"/>
      <dgm:spPr>
        <a:ln>
          <a:solidFill>
            <a:srgbClr val="512888"/>
          </a:solidFill>
        </a:ln>
      </dgm:spPr>
      <dgm:t>
        <a:bodyPr/>
        <a:lstStyle/>
        <a:p>
          <a:r>
            <a:rPr lang="en-US" sz="1200" dirty="0"/>
            <a:t>Change in preceptors</a:t>
          </a:r>
        </a:p>
      </dgm:t>
    </dgm:pt>
    <dgm:pt modelId="{4BF792CF-471B-4C08-B2EB-6D7C9237060D}" type="parTrans" cxnId="{69197586-CC10-4A9C-A559-0412E8E6DAD2}">
      <dgm:prSet/>
      <dgm:spPr/>
      <dgm:t>
        <a:bodyPr/>
        <a:lstStyle/>
        <a:p>
          <a:endParaRPr lang="en-US"/>
        </a:p>
      </dgm:t>
    </dgm:pt>
    <dgm:pt modelId="{A2BBAE44-BE0F-4142-A4E3-21F4354876D6}" type="sibTrans" cxnId="{69197586-CC10-4A9C-A559-0412E8E6DAD2}">
      <dgm:prSet/>
      <dgm:spPr/>
      <dgm:t>
        <a:bodyPr/>
        <a:lstStyle/>
        <a:p>
          <a:endParaRPr lang="en-US"/>
        </a:p>
      </dgm:t>
    </dgm:pt>
    <dgm:pt modelId="{1E8C06F6-BAA0-4657-B3C8-06CE7C8FCF7A}" type="pres">
      <dgm:prSet presAssocID="{94B5A9BA-ED6A-420B-A736-56B572F1B757}" presName="linearFlow" presStyleCnt="0">
        <dgm:presLayoutVars>
          <dgm:dir/>
          <dgm:animLvl val="lvl"/>
          <dgm:resizeHandles val="exact"/>
        </dgm:presLayoutVars>
      </dgm:prSet>
      <dgm:spPr/>
    </dgm:pt>
    <dgm:pt modelId="{49FF79FB-65AF-49A3-AA5C-9EB245BACB24}" type="pres">
      <dgm:prSet presAssocID="{06141411-B231-4117-971E-6B6A3AD37AD3}" presName="composite" presStyleCnt="0"/>
      <dgm:spPr/>
    </dgm:pt>
    <dgm:pt modelId="{68B48AA2-1684-44AB-9261-C7EBFCE5A875}" type="pres">
      <dgm:prSet presAssocID="{06141411-B231-4117-971E-6B6A3AD37AD3}" presName="parTx" presStyleLbl="node1" presStyleIdx="0" presStyleCnt="3">
        <dgm:presLayoutVars>
          <dgm:chMax val="0"/>
          <dgm:chPref val="0"/>
          <dgm:bulletEnabled val="1"/>
        </dgm:presLayoutVars>
      </dgm:prSet>
      <dgm:spPr/>
    </dgm:pt>
    <dgm:pt modelId="{DE7D5E05-B473-4BC5-A9B0-C5753DEDB0BD}" type="pres">
      <dgm:prSet presAssocID="{06141411-B231-4117-971E-6B6A3AD37AD3}" presName="parSh" presStyleLbl="node1" presStyleIdx="0" presStyleCnt="3"/>
      <dgm:spPr/>
    </dgm:pt>
    <dgm:pt modelId="{3BDD2D94-4860-4CA2-AA6D-E3AFAD9DEE59}" type="pres">
      <dgm:prSet presAssocID="{06141411-B231-4117-971E-6B6A3AD37AD3}" presName="desTx" presStyleLbl="fgAcc1" presStyleIdx="0" presStyleCnt="3">
        <dgm:presLayoutVars>
          <dgm:bulletEnabled val="1"/>
        </dgm:presLayoutVars>
      </dgm:prSet>
      <dgm:spPr/>
    </dgm:pt>
    <dgm:pt modelId="{F0A15164-6DEE-4E53-B967-81C7ED2764C8}" type="pres">
      <dgm:prSet presAssocID="{3CA1BED9-7F70-4A34-925E-2C701AD3640B}" presName="sibTrans" presStyleLbl="sibTrans2D1" presStyleIdx="0" presStyleCnt="2"/>
      <dgm:spPr/>
    </dgm:pt>
    <dgm:pt modelId="{3503CE21-D94B-4D24-AD10-ADA692FBEDDD}" type="pres">
      <dgm:prSet presAssocID="{3CA1BED9-7F70-4A34-925E-2C701AD3640B}" presName="connTx" presStyleLbl="sibTrans2D1" presStyleIdx="0" presStyleCnt="2"/>
      <dgm:spPr/>
    </dgm:pt>
    <dgm:pt modelId="{D94CE041-1ECB-4055-829D-BB87637EDDC6}" type="pres">
      <dgm:prSet presAssocID="{853F83EB-20C0-4D60-82E5-A190645663C5}" presName="composite" presStyleCnt="0"/>
      <dgm:spPr/>
    </dgm:pt>
    <dgm:pt modelId="{CD632321-ED31-4A9A-AD8B-E271F2CC6BE0}" type="pres">
      <dgm:prSet presAssocID="{853F83EB-20C0-4D60-82E5-A190645663C5}" presName="parTx" presStyleLbl="node1" presStyleIdx="0" presStyleCnt="3">
        <dgm:presLayoutVars>
          <dgm:chMax val="0"/>
          <dgm:chPref val="0"/>
          <dgm:bulletEnabled val="1"/>
        </dgm:presLayoutVars>
      </dgm:prSet>
      <dgm:spPr/>
    </dgm:pt>
    <dgm:pt modelId="{FBF8346F-BBBF-4956-988A-E2E2B40CC57E}" type="pres">
      <dgm:prSet presAssocID="{853F83EB-20C0-4D60-82E5-A190645663C5}" presName="parSh" presStyleLbl="node1" presStyleIdx="1" presStyleCnt="3"/>
      <dgm:spPr/>
    </dgm:pt>
    <dgm:pt modelId="{69A0AC14-FDD9-437F-8B23-4EB441D3BB29}" type="pres">
      <dgm:prSet presAssocID="{853F83EB-20C0-4D60-82E5-A190645663C5}" presName="desTx" presStyleLbl="fgAcc1" presStyleIdx="1" presStyleCnt="3">
        <dgm:presLayoutVars>
          <dgm:bulletEnabled val="1"/>
        </dgm:presLayoutVars>
      </dgm:prSet>
      <dgm:spPr/>
    </dgm:pt>
    <dgm:pt modelId="{45448690-D310-4A54-B2FB-F0F0A6536B83}" type="pres">
      <dgm:prSet presAssocID="{625627C7-A9A7-4C9B-ABA7-0AFF3CECE314}" presName="sibTrans" presStyleLbl="sibTrans2D1" presStyleIdx="1" presStyleCnt="2"/>
      <dgm:spPr/>
    </dgm:pt>
    <dgm:pt modelId="{B060654D-C646-4AC5-B789-5BC6D596C85A}" type="pres">
      <dgm:prSet presAssocID="{625627C7-A9A7-4C9B-ABA7-0AFF3CECE314}" presName="connTx" presStyleLbl="sibTrans2D1" presStyleIdx="1" presStyleCnt="2"/>
      <dgm:spPr/>
    </dgm:pt>
    <dgm:pt modelId="{28DC6DF1-9098-4EEB-A7C9-F942F1EEEBCC}" type="pres">
      <dgm:prSet presAssocID="{E5127DE5-2409-4D68-8BBB-1E86F5E9007C}" presName="composite" presStyleCnt="0"/>
      <dgm:spPr/>
    </dgm:pt>
    <dgm:pt modelId="{D8074A11-C0FF-45B5-836C-AD7956A96A55}" type="pres">
      <dgm:prSet presAssocID="{E5127DE5-2409-4D68-8BBB-1E86F5E9007C}" presName="parTx" presStyleLbl="node1" presStyleIdx="1" presStyleCnt="3">
        <dgm:presLayoutVars>
          <dgm:chMax val="0"/>
          <dgm:chPref val="0"/>
          <dgm:bulletEnabled val="1"/>
        </dgm:presLayoutVars>
      </dgm:prSet>
      <dgm:spPr/>
    </dgm:pt>
    <dgm:pt modelId="{C8248E30-D5F6-4729-96F8-3DEA2A3CC037}" type="pres">
      <dgm:prSet presAssocID="{E5127DE5-2409-4D68-8BBB-1E86F5E9007C}" presName="parSh" presStyleLbl="node1" presStyleIdx="2" presStyleCnt="3"/>
      <dgm:spPr/>
    </dgm:pt>
    <dgm:pt modelId="{3CCB01C2-900E-4E37-9430-A1EA96B6AF6C}" type="pres">
      <dgm:prSet presAssocID="{E5127DE5-2409-4D68-8BBB-1E86F5E9007C}" presName="desTx" presStyleLbl="fgAcc1" presStyleIdx="2" presStyleCnt="3">
        <dgm:presLayoutVars>
          <dgm:bulletEnabled val="1"/>
        </dgm:presLayoutVars>
      </dgm:prSet>
      <dgm:spPr/>
    </dgm:pt>
  </dgm:ptLst>
  <dgm:cxnLst>
    <dgm:cxn modelId="{26575208-48FE-4F88-BE0B-C607F98485CE}" srcId="{94B5A9BA-ED6A-420B-A736-56B572F1B757}" destId="{E5127DE5-2409-4D68-8BBB-1E86F5E9007C}" srcOrd="2" destOrd="0" parTransId="{5A57B4D2-FE0F-4693-87ED-B0AE5B2EED85}" sibTransId="{F9828389-1B28-47B4-9966-A9B386B752DF}"/>
    <dgm:cxn modelId="{8B5F3716-CCB7-41AD-9D65-FD57BF478A62}" type="presOf" srcId="{0EC2CD3C-14B7-4CA4-B50C-4D320539505E}" destId="{3CCB01C2-900E-4E37-9430-A1EA96B6AF6C}" srcOrd="0" destOrd="0" presId="urn:microsoft.com/office/officeart/2005/8/layout/process3"/>
    <dgm:cxn modelId="{5528AB1C-754D-45B0-8D18-F8C068FAE041}" type="presOf" srcId="{94B5A9BA-ED6A-420B-A736-56B572F1B757}" destId="{1E8C06F6-BAA0-4657-B3C8-06CE7C8FCF7A}" srcOrd="0" destOrd="0" presId="urn:microsoft.com/office/officeart/2005/8/layout/process3"/>
    <dgm:cxn modelId="{5246C51C-6E00-4439-9206-2AB5BEECD49D}" type="presOf" srcId="{3CA1BED9-7F70-4A34-925E-2C701AD3640B}" destId="{F0A15164-6DEE-4E53-B967-81C7ED2764C8}" srcOrd="0" destOrd="0" presId="urn:microsoft.com/office/officeart/2005/8/layout/process3"/>
    <dgm:cxn modelId="{A252193D-DF4C-45A4-9C7D-8B0D5981C4CF}" type="presOf" srcId="{853F83EB-20C0-4D60-82E5-A190645663C5}" destId="{FBF8346F-BBBF-4956-988A-E2E2B40CC57E}" srcOrd="1" destOrd="0" presId="urn:microsoft.com/office/officeart/2005/8/layout/process3"/>
    <dgm:cxn modelId="{65B7F75C-995F-4DBE-ADB2-A001C97FADDC}" type="presOf" srcId="{9DFCE4B3-EEBB-4760-924D-B746AFB5C5EC}" destId="{69A0AC14-FDD9-437F-8B23-4EB441D3BB29}" srcOrd="0" destOrd="0" presId="urn:microsoft.com/office/officeart/2005/8/layout/process3"/>
    <dgm:cxn modelId="{F6208F65-1252-4AD2-9864-E54C327B9DB6}" srcId="{853F83EB-20C0-4D60-82E5-A190645663C5}" destId="{9DFCE4B3-EEBB-4760-924D-B746AFB5C5EC}" srcOrd="0" destOrd="0" parTransId="{34377EFD-7760-4517-8736-9D9060B2E1AA}" sibTransId="{130E3A45-AAE5-4B0B-B244-A94E83F341C5}"/>
    <dgm:cxn modelId="{9ED2FA46-5885-4E17-BCCE-C5B1ABDE9B19}" type="presOf" srcId="{E5127DE5-2409-4D68-8BBB-1E86F5E9007C}" destId="{C8248E30-D5F6-4729-96F8-3DEA2A3CC037}" srcOrd="1" destOrd="0" presId="urn:microsoft.com/office/officeart/2005/8/layout/process3"/>
    <dgm:cxn modelId="{EC05AF6C-E63E-4458-8E80-B6A7AE026C0E}" type="presOf" srcId="{3CA1BED9-7F70-4A34-925E-2C701AD3640B}" destId="{3503CE21-D94B-4D24-AD10-ADA692FBEDDD}" srcOrd="1" destOrd="0" presId="urn:microsoft.com/office/officeart/2005/8/layout/process3"/>
    <dgm:cxn modelId="{3287A573-00E6-4C57-A3EC-F1459AA05EB7}" type="presOf" srcId="{06141411-B231-4117-971E-6B6A3AD37AD3}" destId="{68B48AA2-1684-44AB-9261-C7EBFCE5A875}" srcOrd="0" destOrd="0" presId="urn:microsoft.com/office/officeart/2005/8/layout/process3"/>
    <dgm:cxn modelId="{3A55447A-F1B7-45A4-8DFF-5ABE36AAAEB4}" type="presOf" srcId="{853F83EB-20C0-4D60-82E5-A190645663C5}" destId="{CD632321-ED31-4A9A-AD8B-E271F2CC6BE0}" srcOrd="0" destOrd="0" presId="urn:microsoft.com/office/officeart/2005/8/layout/process3"/>
    <dgm:cxn modelId="{CFB4227E-85AC-490B-A36E-9937149DCAF8}" srcId="{94B5A9BA-ED6A-420B-A736-56B572F1B757}" destId="{853F83EB-20C0-4D60-82E5-A190645663C5}" srcOrd="1" destOrd="0" parTransId="{4622ED65-BFFA-4F53-AC5A-23E72296610E}" sibTransId="{625627C7-A9A7-4C9B-ABA7-0AFF3CECE314}"/>
    <dgm:cxn modelId="{735D6481-FE3E-4331-9A5F-FFB4FCDF7F7C}" type="presOf" srcId="{06141411-B231-4117-971E-6B6A3AD37AD3}" destId="{DE7D5E05-B473-4BC5-A9B0-C5753DEDB0BD}" srcOrd="1" destOrd="0" presId="urn:microsoft.com/office/officeart/2005/8/layout/process3"/>
    <dgm:cxn modelId="{69197586-CC10-4A9C-A559-0412E8E6DAD2}" srcId="{E5127DE5-2409-4D68-8BBB-1E86F5E9007C}" destId="{0EC2CD3C-14B7-4CA4-B50C-4D320539505E}" srcOrd="0" destOrd="0" parTransId="{4BF792CF-471B-4C08-B2EB-6D7C9237060D}" sibTransId="{A2BBAE44-BE0F-4142-A4E3-21F4354876D6}"/>
    <dgm:cxn modelId="{3CAE9787-A8E3-4290-86FE-7D1DD2EB58E6}" type="presOf" srcId="{D6A13C8F-6ADE-4419-89A7-0B83D2B87477}" destId="{3BDD2D94-4860-4CA2-AA6D-E3AFAD9DEE59}" srcOrd="0" destOrd="0" presId="urn:microsoft.com/office/officeart/2005/8/layout/process3"/>
    <dgm:cxn modelId="{BACCF88F-9C3C-4F91-ADBA-0EB31A7CA013}" srcId="{94B5A9BA-ED6A-420B-A736-56B572F1B757}" destId="{06141411-B231-4117-971E-6B6A3AD37AD3}" srcOrd="0" destOrd="0" parTransId="{0DFFBC5A-7CE8-4B36-AACE-708DC979D631}" sibTransId="{3CA1BED9-7F70-4A34-925E-2C701AD3640B}"/>
    <dgm:cxn modelId="{73D091AE-2508-4BC3-9C17-0257B9C27457}" srcId="{06141411-B231-4117-971E-6B6A3AD37AD3}" destId="{D6A13C8F-6ADE-4419-89A7-0B83D2B87477}" srcOrd="0" destOrd="0" parTransId="{DAF78AAD-FF58-4E66-8F33-C622FBC8C580}" sibTransId="{64B0F299-6025-4305-BBB3-9E5C416DD6CC}"/>
    <dgm:cxn modelId="{7A90BBAE-71C5-4BD5-84F4-FF59DEA71EC4}" type="presOf" srcId="{625627C7-A9A7-4C9B-ABA7-0AFF3CECE314}" destId="{45448690-D310-4A54-B2FB-F0F0A6536B83}" srcOrd="0" destOrd="0" presId="urn:microsoft.com/office/officeart/2005/8/layout/process3"/>
    <dgm:cxn modelId="{B59828C5-5836-4B5B-8E6C-799FC8B7DD65}" type="presOf" srcId="{E5127DE5-2409-4D68-8BBB-1E86F5E9007C}" destId="{D8074A11-C0FF-45B5-836C-AD7956A96A55}" srcOrd="0" destOrd="0" presId="urn:microsoft.com/office/officeart/2005/8/layout/process3"/>
    <dgm:cxn modelId="{1984C7E7-A719-41B1-ABEE-CE53C4346AD3}" type="presOf" srcId="{625627C7-A9A7-4C9B-ABA7-0AFF3CECE314}" destId="{B060654D-C646-4AC5-B789-5BC6D596C85A}" srcOrd="1" destOrd="0" presId="urn:microsoft.com/office/officeart/2005/8/layout/process3"/>
    <dgm:cxn modelId="{16AD6FBB-D798-42B1-A64E-DACF6702812A}" type="presParOf" srcId="{1E8C06F6-BAA0-4657-B3C8-06CE7C8FCF7A}" destId="{49FF79FB-65AF-49A3-AA5C-9EB245BACB24}" srcOrd="0" destOrd="0" presId="urn:microsoft.com/office/officeart/2005/8/layout/process3"/>
    <dgm:cxn modelId="{5B5FCE72-352E-43F1-8650-5A097E2BC56D}" type="presParOf" srcId="{49FF79FB-65AF-49A3-AA5C-9EB245BACB24}" destId="{68B48AA2-1684-44AB-9261-C7EBFCE5A875}" srcOrd="0" destOrd="0" presId="urn:microsoft.com/office/officeart/2005/8/layout/process3"/>
    <dgm:cxn modelId="{D821A0BA-1D53-4BC7-9DBE-C73046E8F3B8}" type="presParOf" srcId="{49FF79FB-65AF-49A3-AA5C-9EB245BACB24}" destId="{DE7D5E05-B473-4BC5-A9B0-C5753DEDB0BD}" srcOrd="1" destOrd="0" presId="urn:microsoft.com/office/officeart/2005/8/layout/process3"/>
    <dgm:cxn modelId="{C3F1AFC7-C36D-4100-AFE8-D54113580B79}" type="presParOf" srcId="{49FF79FB-65AF-49A3-AA5C-9EB245BACB24}" destId="{3BDD2D94-4860-4CA2-AA6D-E3AFAD9DEE59}" srcOrd="2" destOrd="0" presId="urn:microsoft.com/office/officeart/2005/8/layout/process3"/>
    <dgm:cxn modelId="{B68531C7-ECD1-4DB0-940E-C76B241CD582}" type="presParOf" srcId="{1E8C06F6-BAA0-4657-B3C8-06CE7C8FCF7A}" destId="{F0A15164-6DEE-4E53-B967-81C7ED2764C8}" srcOrd="1" destOrd="0" presId="urn:microsoft.com/office/officeart/2005/8/layout/process3"/>
    <dgm:cxn modelId="{B0A204F7-F190-4F05-A0B0-2E4E5DB3B6E9}" type="presParOf" srcId="{F0A15164-6DEE-4E53-B967-81C7ED2764C8}" destId="{3503CE21-D94B-4D24-AD10-ADA692FBEDDD}" srcOrd="0" destOrd="0" presId="urn:microsoft.com/office/officeart/2005/8/layout/process3"/>
    <dgm:cxn modelId="{4ADBA696-F484-4E07-B8DF-B006E59820C6}" type="presParOf" srcId="{1E8C06F6-BAA0-4657-B3C8-06CE7C8FCF7A}" destId="{D94CE041-1ECB-4055-829D-BB87637EDDC6}" srcOrd="2" destOrd="0" presId="urn:microsoft.com/office/officeart/2005/8/layout/process3"/>
    <dgm:cxn modelId="{ECC01B8C-695C-4FD8-B40A-5FA5A059B4E0}" type="presParOf" srcId="{D94CE041-1ECB-4055-829D-BB87637EDDC6}" destId="{CD632321-ED31-4A9A-AD8B-E271F2CC6BE0}" srcOrd="0" destOrd="0" presId="urn:microsoft.com/office/officeart/2005/8/layout/process3"/>
    <dgm:cxn modelId="{1BBFDE77-1816-48DF-9192-8A41BA667C2A}" type="presParOf" srcId="{D94CE041-1ECB-4055-829D-BB87637EDDC6}" destId="{FBF8346F-BBBF-4956-988A-E2E2B40CC57E}" srcOrd="1" destOrd="0" presId="urn:microsoft.com/office/officeart/2005/8/layout/process3"/>
    <dgm:cxn modelId="{BD02FE44-8207-4839-9305-F5F32C081F39}" type="presParOf" srcId="{D94CE041-1ECB-4055-829D-BB87637EDDC6}" destId="{69A0AC14-FDD9-437F-8B23-4EB441D3BB29}" srcOrd="2" destOrd="0" presId="urn:microsoft.com/office/officeart/2005/8/layout/process3"/>
    <dgm:cxn modelId="{779D7134-6ED5-4603-AB76-5EB24A6894A2}" type="presParOf" srcId="{1E8C06F6-BAA0-4657-B3C8-06CE7C8FCF7A}" destId="{45448690-D310-4A54-B2FB-F0F0A6536B83}" srcOrd="3" destOrd="0" presId="urn:microsoft.com/office/officeart/2005/8/layout/process3"/>
    <dgm:cxn modelId="{BA8EED0D-164A-4914-B6A9-10CB74BFD66E}" type="presParOf" srcId="{45448690-D310-4A54-B2FB-F0F0A6536B83}" destId="{B060654D-C646-4AC5-B789-5BC6D596C85A}" srcOrd="0" destOrd="0" presId="urn:microsoft.com/office/officeart/2005/8/layout/process3"/>
    <dgm:cxn modelId="{5E1D7C05-F12B-4464-BC11-CB4EE49B0641}" type="presParOf" srcId="{1E8C06F6-BAA0-4657-B3C8-06CE7C8FCF7A}" destId="{28DC6DF1-9098-4EEB-A7C9-F942F1EEEBCC}" srcOrd="4" destOrd="0" presId="urn:microsoft.com/office/officeart/2005/8/layout/process3"/>
    <dgm:cxn modelId="{EC7D3ADA-0CF1-4D6A-AFB6-EB663D4B90FF}" type="presParOf" srcId="{28DC6DF1-9098-4EEB-A7C9-F942F1EEEBCC}" destId="{D8074A11-C0FF-45B5-836C-AD7956A96A55}" srcOrd="0" destOrd="0" presId="urn:microsoft.com/office/officeart/2005/8/layout/process3"/>
    <dgm:cxn modelId="{5A55A1D4-31CA-450E-B753-5853E26E9112}" type="presParOf" srcId="{28DC6DF1-9098-4EEB-A7C9-F942F1EEEBCC}" destId="{C8248E30-D5F6-4729-96F8-3DEA2A3CC037}" srcOrd="1" destOrd="0" presId="urn:microsoft.com/office/officeart/2005/8/layout/process3"/>
    <dgm:cxn modelId="{A488103E-9BC4-43E2-B733-208FB9AC1701}" type="presParOf" srcId="{28DC6DF1-9098-4EEB-A7C9-F942F1EEEBCC}" destId="{3CCB01C2-900E-4E37-9430-A1EA96B6AF6C}"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4B5A9BA-ED6A-420B-A736-56B572F1B757}"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n-US"/>
        </a:p>
      </dgm:t>
    </dgm:pt>
    <dgm:pt modelId="{06141411-B231-4117-971E-6B6A3AD37AD3}">
      <dgm:prSet phldrT="[Text]" custT="1"/>
      <dgm:spPr>
        <a:solidFill>
          <a:srgbClr val="512888"/>
        </a:solidFill>
        <a:ln>
          <a:solidFill>
            <a:srgbClr val="512888"/>
          </a:solidFill>
        </a:ln>
      </dgm:spPr>
      <dgm:t>
        <a:bodyPr/>
        <a:lstStyle/>
        <a:p>
          <a:r>
            <a:rPr lang="en-US" sz="1600" dirty="0"/>
            <a:t>August 2024</a:t>
          </a:r>
        </a:p>
      </dgm:t>
    </dgm:pt>
    <dgm:pt modelId="{0DFFBC5A-7CE8-4B36-AACE-708DC979D631}" type="parTrans" cxnId="{BACCF88F-9C3C-4F91-ADBA-0EB31A7CA013}">
      <dgm:prSet/>
      <dgm:spPr/>
      <dgm:t>
        <a:bodyPr/>
        <a:lstStyle/>
        <a:p>
          <a:endParaRPr lang="en-US"/>
        </a:p>
      </dgm:t>
    </dgm:pt>
    <dgm:pt modelId="{3CA1BED9-7F70-4A34-925E-2C701AD3640B}" type="sibTrans" cxnId="{BACCF88F-9C3C-4F91-ADBA-0EB31A7CA013}">
      <dgm:prSet/>
      <dgm:spPr>
        <a:solidFill>
          <a:schemeClr val="accent4">
            <a:lumMod val="60000"/>
            <a:lumOff val="40000"/>
          </a:schemeClr>
        </a:solidFill>
      </dgm:spPr>
      <dgm:t>
        <a:bodyPr/>
        <a:lstStyle/>
        <a:p>
          <a:endParaRPr lang="en-US"/>
        </a:p>
      </dgm:t>
    </dgm:pt>
    <dgm:pt modelId="{D6A13C8F-6ADE-4419-89A7-0B83D2B87477}">
      <dgm:prSet phldrT="[Text]" custT="1"/>
      <dgm:spPr>
        <a:ln>
          <a:solidFill>
            <a:srgbClr val="512888"/>
          </a:solidFill>
        </a:ln>
      </dgm:spPr>
      <dgm:t>
        <a:bodyPr/>
        <a:lstStyle/>
        <a:p>
          <a:r>
            <a:rPr lang="en-US" sz="1200" dirty="0"/>
            <a:t>Attended MHTF meeting and began survey and infographics discussion</a:t>
          </a:r>
        </a:p>
      </dgm:t>
    </dgm:pt>
    <dgm:pt modelId="{DAF78AAD-FF58-4E66-8F33-C622FBC8C580}" type="parTrans" cxnId="{73D091AE-2508-4BC3-9C17-0257B9C27457}">
      <dgm:prSet/>
      <dgm:spPr/>
      <dgm:t>
        <a:bodyPr/>
        <a:lstStyle/>
        <a:p>
          <a:endParaRPr lang="en-US"/>
        </a:p>
      </dgm:t>
    </dgm:pt>
    <dgm:pt modelId="{64B0F299-6025-4305-BBB3-9E5C416DD6CC}" type="sibTrans" cxnId="{73D091AE-2508-4BC3-9C17-0257B9C27457}">
      <dgm:prSet/>
      <dgm:spPr/>
      <dgm:t>
        <a:bodyPr/>
        <a:lstStyle/>
        <a:p>
          <a:endParaRPr lang="en-US"/>
        </a:p>
      </dgm:t>
    </dgm:pt>
    <dgm:pt modelId="{853F83EB-20C0-4D60-82E5-A190645663C5}">
      <dgm:prSet phldrT="[Text]"/>
      <dgm:spPr>
        <a:solidFill>
          <a:srgbClr val="512888"/>
        </a:solidFill>
        <a:ln>
          <a:solidFill>
            <a:srgbClr val="512888"/>
          </a:solidFill>
        </a:ln>
      </dgm:spPr>
      <dgm:t>
        <a:bodyPr/>
        <a:lstStyle/>
        <a:p>
          <a:r>
            <a:rPr lang="en-US" dirty="0"/>
            <a:t>September 2024</a:t>
          </a:r>
        </a:p>
      </dgm:t>
    </dgm:pt>
    <dgm:pt modelId="{4622ED65-BFFA-4F53-AC5A-23E72296610E}" type="parTrans" cxnId="{CFB4227E-85AC-490B-A36E-9937149DCAF8}">
      <dgm:prSet/>
      <dgm:spPr/>
      <dgm:t>
        <a:bodyPr/>
        <a:lstStyle/>
        <a:p>
          <a:endParaRPr lang="en-US"/>
        </a:p>
      </dgm:t>
    </dgm:pt>
    <dgm:pt modelId="{625627C7-A9A7-4C9B-ABA7-0AFF3CECE314}" type="sibTrans" cxnId="{CFB4227E-85AC-490B-A36E-9937149DCAF8}">
      <dgm:prSet/>
      <dgm:spPr>
        <a:solidFill>
          <a:schemeClr val="accent4">
            <a:lumMod val="60000"/>
            <a:lumOff val="40000"/>
          </a:schemeClr>
        </a:solidFill>
      </dgm:spPr>
      <dgm:t>
        <a:bodyPr/>
        <a:lstStyle/>
        <a:p>
          <a:endParaRPr lang="en-US"/>
        </a:p>
      </dgm:t>
    </dgm:pt>
    <dgm:pt modelId="{9DFCE4B3-EEBB-4760-924D-B746AFB5C5EC}">
      <dgm:prSet phldrT="[Text]" custT="1"/>
      <dgm:spPr>
        <a:ln>
          <a:solidFill>
            <a:srgbClr val="512888"/>
          </a:solidFill>
        </a:ln>
      </dgm:spPr>
      <dgm:t>
        <a:bodyPr/>
        <a:lstStyle/>
        <a:p>
          <a:r>
            <a:rPr lang="en-US" sz="1200" dirty="0"/>
            <a:t>Finished Pregnancy-related deaths infographic and received feedback for PRAMS infographic and survey drafts</a:t>
          </a:r>
        </a:p>
      </dgm:t>
    </dgm:pt>
    <dgm:pt modelId="{34377EFD-7760-4517-8736-9D9060B2E1AA}" type="parTrans" cxnId="{F6208F65-1252-4AD2-9864-E54C327B9DB6}">
      <dgm:prSet/>
      <dgm:spPr/>
      <dgm:t>
        <a:bodyPr/>
        <a:lstStyle/>
        <a:p>
          <a:endParaRPr lang="en-US"/>
        </a:p>
      </dgm:t>
    </dgm:pt>
    <dgm:pt modelId="{130E3A45-AAE5-4B0B-B244-A94E83F341C5}" type="sibTrans" cxnId="{F6208F65-1252-4AD2-9864-E54C327B9DB6}">
      <dgm:prSet/>
      <dgm:spPr/>
      <dgm:t>
        <a:bodyPr/>
        <a:lstStyle/>
        <a:p>
          <a:endParaRPr lang="en-US"/>
        </a:p>
      </dgm:t>
    </dgm:pt>
    <dgm:pt modelId="{E5127DE5-2409-4D68-8BBB-1E86F5E9007C}">
      <dgm:prSet phldrT="[Text]"/>
      <dgm:spPr>
        <a:solidFill>
          <a:srgbClr val="512888"/>
        </a:solidFill>
        <a:ln>
          <a:solidFill>
            <a:srgbClr val="512888"/>
          </a:solidFill>
        </a:ln>
      </dgm:spPr>
      <dgm:t>
        <a:bodyPr/>
        <a:lstStyle/>
        <a:p>
          <a:r>
            <a:rPr lang="en-US" dirty="0"/>
            <a:t>October 2024</a:t>
          </a:r>
        </a:p>
      </dgm:t>
    </dgm:pt>
    <dgm:pt modelId="{5A57B4D2-FE0F-4693-87ED-B0AE5B2EED85}" type="parTrans" cxnId="{26575208-48FE-4F88-BE0B-C607F98485CE}">
      <dgm:prSet/>
      <dgm:spPr/>
      <dgm:t>
        <a:bodyPr/>
        <a:lstStyle/>
        <a:p>
          <a:endParaRPr lang="en-US"/>
        </a:p>
      </dgm:t>
    </dgm:pt>
    <dgm:pt modelId="{F9828389-1B28-47B4-9966-A9B386B752DF}" type="sibTrans" cxnId="{26575208-48FE-4F88-BE0B-C607F98485CE}">
      <dgm:prSet/>
      <dgm:spPr/>
      <dgm:t>
        <a:bodyPr/>
        <a:lstStyle/>
        <a:p>
          <a:endParaRPr lang="en-US"/>
        </a:p>
      </dgm:t>
    </dgm:pt>
    <dgm:pt modelId="{0EC2CD3C-14B7-4CA4-B50C-4D320539505E}">
      <dgm:prSet phldrT="[Text]" custT="1"/>
      <dgm:spPr>
        <a:ln>
          <a:solidFill>
            <a:srgbClr val="512888"/>
          </a:solidFill>
        </a:ln>
      </dgm:spPr>
      <dgm:t>
        <a:bodyPr/>
        <a:lstStyle/>
        <a:p>
          <a:r>
            <a:rPr lang="en-US" sz="1200" dirty="0"/>
            <a:t>Finished PRAMS infographic, completed final survey draft, conducted survey analysis and MPH defense</a:t>
          </a:r>
        </a:p>
      </dgm:t>
    </dgm:pt>
    <dgm:pt modelId="{4BF792CF-471B-4C08-B2EB-6D7C9237060D}" type="parTrans" cxnId="{69197586-CC10-4A9C-A559-0412E8E6DAD2}">
      <dgm:prSet/>
      <dgm:spPr/>
      <dgm:t>
        <a:bodyPr/>
        <a:lstStyle/>
        <a:p>
          <a:endParaRPr lang="en-US"/>
        </a:p>
      </dgm:t>
    </dgm:pt>
    <dgm:pt modelId="{A2BBAE44-BE0F-4142-A4E3-21F4354876D6}" type="sibTrans" cxnId="{69197586-CC10-4A9C-A559-0412E8E6DAD2}">
      <dgm:prSet/>
      <dgm:spPr/>
      <dgm:t>
        <a:bodyPr/>
        <a:lstStyle/>
        <a:p>
          <a:endParaRPr lang="en-US"/>
        </a:p>
      </dgm:t>
    </dgm:pt>
    <dgm:pt modelId="{1E8C06F6-BAA0-4657-B3C8-06CE7C8FCF7A}" type="pres">
      <dgm:prSet presAssocID="{94B5A9BA-ED6A-420B-A736-56B572F1B757}" presName="linearFlow" presStyleCnt="0">
        <dgm:presLayoutVars>
          <dgm:dir/>
          <dgm:animLvl val="lvl"/>
          <dgm:resizeHandles val="exact"/>
        </dgm:presLayoutVars>
      </dgm:prSet>
      <dgm:spPr/>
    </dgm:pt>
    <dgm:pt modelId="{49FF79FB-65AF-49A3-AA5C-9EB245BACB24}" type="pres">
      <dgm:prSet presAssocID="{06141411-B231-4117-971E-6B6A3AD37AD3}" presName="composite" presStyleCnt="0"/>
      <dgm:spPr/>
    </dgm:pt>
    <dgm:pt modelId="{68B48AA2-1684-44AB-9261-C7EBFCE5A875}" type="pres">
      <dgm:prSet presAssocID="{06141411-B231-4117-971E-6B6A3AD37AD3}" presName="parTx" presStyleLbl="node1" presStyleIdx="0" presStyleCnt="3">
        <dgm:presLayoutVars>
          <dgm:chMax val="0"/>
          <dgm:chPref val="0"/>
          <dgm:bulletEnabled val="1"/>
        </dgm:presLayoutVars>
      </dgm:prSet>
      <dgm:spPr/>
    </dgm:pt>
    <dgm:pt modelId="{DE7D5E05-B473-4BC5-A9B0-C5753DEDB0BD}" type="pres">
      <dgm:prSet presAssocID="{06141411-B231-4117-971E-6B6A3AD37AD3}" presName="parSh" presStyleLbl="node1" presStyleIdx="0" presStyleCnt="3" custLinFactNeighborX="-41949" custLinFactNeighborY="-4870"/>
      <dgm:spPr/>
    </dgm:pt>
    <dgm:pt modelId="{3BDD2D94-4860-4CA2-AA6D-E3AFAD9DEE59}" type="pres">
      <dgm:prSet presAssocID="{06141411-B231-4117-971E-6B6A3AD37AD3}" presName="desTx" presStyleLbl="fgAcc1" presStyleIdx="0" presStyleCnt="3">
        <dgm:presLayoutVars>
          <dgm:bulletEnabled val="1"/>
        </dgm:presLayoutVars>
      </dgm:prSet>
      <dgm:spPr/>
    </dgm:pt>
    <dgm:pt modelId="{F0A15164-6DEE-4E53-B967-81C7ED2764C8}" type="pres">
      <dgm:prSet presAssocID="{3CA1BED9-7F70-4A34-925E-2C701AD3640B}" presName="sibTrans" presStyleLbl="sibTrans2D1" presStyleIdx="0" presStyleCnt="2"/>
      <dgm:spPr/>
    </dgm:pt>
    <dgm:pt modelId="{3503CE21-D94B-4D24-AD10-ADA692FBEDDD}" type="pres">
      <dgm:prSet presAssocID="{3CA1BED9-7F70-4A34-925E-2C701AD3640B}" presName="connTx" presStyleLbl="sibTrans2D1" presStyleIdx="0" presStyleCnt="2"/>
      <dgm:spPr/>
    </dgm:pt>
    <dgm:pt modelId="{D94CE041-1ECB-4055-829D-BB87637EDDC6}" type="pres">
      <dgm:prSet presAssocID="{853F83EB-20C0-4D60-82E5-A190645663C5}" presName="composite" presStyleCnt="0"/>
      <dgm:spPr/>
    </dgm:pt>
    <dgm:pt modelId="{CD632321-ED31-4A9A-AD8B-E271F2CC6BE0}" type="pres">
      <dgm:prSet presAssocID="{853F83EB-20C0-4D60-82E5-A190645663C5}" presName="parTx" presStyleLbl="node1" presStyleIdx="0" presStyleCnt="3">
        <dgm:presLayoutVars>
          <dgm:chMax val="0"/>
          <dgm:chPref val="0"/>
          <dgm:bulletEnabled val="1"/>
        </dgm:presLayoutVars>
      </dgm:prSet>
      <dgm:spPr/>
    </dgm:pt>
    <dgm:pt modelId="{FBF8346F-BBBF-4956-988A-E2E2B40CC57E}" type="pres">
      <dgm:prSet presAssocID="{853F83EB-20C0-4D60-82E5-A190645663C5}" presName="parSh" presStyleLbl="node1" presStyleIdx="1" presStyleCnt="3"/>
      <dgm:spPr/>
    </dgm:pt>
    <dgm:pt modelId="{69A0AC14-FDD9-437F-8B23-4EB441D3BB29}" type="pres">
      <dgm:prSet presAssocID="{853F83EB-20C0-4D60-82E5-A190645663C5}" presName="desTx" presStyleLbl="fgAcc1" presStyleIdx="1" presStyleCnt="3">
        <dgm:presLayoutVars>
          <dgm:bulletEnabled val="1"/>
        </dgm:presLayoutVars>
      </dgm:prSet>
      <dgm:spPr/>
    </dgm:pt>
    <dgm:pt modelId="{45448690-D310-4A54-B2FB-F0F0A6536B83}" type="pres">
      <dgm:prSet presAssocID="{625627C7-A9A7-4C9B-ABA7-0AFF3CECE314}" presName="sibTrans" presStyleLbl="sibTrans2D1" presStyleIdx="1" presStyleCnt="2"/>
      <dgm:spPr/>
    </dgm:pt>
    <dgm:pt modelId="{B060654D-C646-4AC5-B789-5BC6D596C85A}" type="pres">
      <dgm:prSet presAssocID="{625627C7-A9A7-4C9B-ABA7-0AFF3CECE314}" presName="connTx" presStyleLbl="sibTrans2D1" presStyleIdx="1" presStyleCnt="2"/>
      <dgm:spPr/>
    </dgm:pt>
    <dgm:pt modelId="{28DC6DF1-9098-4EEB-A7C9-F942F1EEEBCC}" type="pres">
      <dgm:prSet presAssocID="{E5127DE5-2409-4D68-8BBB-1E86F5E9007C}" presName="composite" presStyleCnt="0"/>
      <dgm:spPr/>
    </dgm:pt>
    <dgm:pt modelId="{D8074A11-C0FF-45B5-836C-AD7956A96A55}" type="pres">
      <dgm:prSet presAssocID="{E5127DE5-2409-4D68-8BBB-1E86F5E9007C}" presName="parTx" presStyleLbl="node1" presStyleIdx="1" presStyleCnt="3">
        <dgm:presLayoutVars>
          <dgm:chMax val="0"/>
          <dgm:chPref val="0"/>
          <dgm:bulletEnabled val="1"/>
        </dgm:presLayoutVars>
      </dgm:prSet>
      <dgm:spPr/>
    </dgm:pt>
    <dgm:pt modelId="{C8248E30-D5F6-4729-96F8-3DEA2A3CC037}" type="pres">
      <dgm:prSet presAssocID="{E5127DE5-2409-4D68-8BBB-1E86F5E9007C}" presName="parSh" presStyleLbl="node1" presStyleIdx="2" presStyleCnt="3"/>
      <dgm:spPr/>
    </dgm:pt>
    <dgm:pt modelId="{3CCB01C2-900E-4E37-9430-A1EA96B6AF6C}" type="pres">
      <dgm:prSet presAssocID="{E5127DE5-2409-4D68-8BBB-1E86F5E9007C}" presName="desTx" presStyleLbl="fgAcc1" presStyleIdx="2" presStyleCnt="3">
        <dgm:presLayoutVars>
          <dgm:bulletEnabled val="1"/>
        </dgm:presLayoutVars>
      </dgm:prSet>
      <dgm:spPr/>
    </dgm:pt>
  </dgm:ptLst>
  <dgm:cxnLst>
    <dgm:cxn modelId="{26575208-48FE-4F88-BE0B-C607F98485CE}" srcId="{94B5A9BA-ED6A-420B-A736-56B572F1B757}" destId="{E5127DE5-2409-4D68-8BBB-1E86F5E9007C}" srcOrd="2" destOrd="0" parTransId="{5A57B4D2-FE0F-4693-87ED-B0AE5B2EED85}" sibTransId="{F9828389-1B28-47B4-9966-A9B386B752DF}"/>
    <dgm:cxn modelId="{8B5F3716-CCB7-41AD-9D65-FD57BF478A62}" type="presOf" srcId="{0EC2CD3C-14B7-4CA4-B50C-4D320539505E}" destId="{3CCB01C2-900E-4E37-9430-A1EA96B6AF6C}" srcOrd="0" destOrd="0" presId="urn:microsoft.com/office/officeart/2005/8/layout/process3"/>
    <dgm:cxn modelId="{5528AB1C-754D-45B0-8D18-F8C068FAE041}" type="presOf" srcId="{94B5A9BA-ED6A-420B-A736-56B572F1B757}" destId="{1E8C06F6-BAA0-4657-B3C8-06CE7C8FCF7A}" srcOrd="0" destOrd="0" presId="urn:microsoft.com/office/officeart/2005/8/layout/process3"/>
    <dgm:cxn modelId="{5246C51C-6E00-4439-9206-2AB5BEECD49D}" type="presOf" srcId="{3CA1BED9-7F70-4A34-925E-2C701AD3640B}" destId="{F0A15164-6DEE-4E53-B967-81C7ED2764C8}" srcOrd="0" destOrd="0" presId="urn:microsoft.com/office/officeart/2005/8/layout/process3"/>
    <dgm:cxn modelId="{A252193D-DF4C-45A4-9C7D-8B0D5981C4CF}" type="presOf" srcId="{853F83EB-20C0-4D60-82E5-A190645663C5}" destId="{FBF8346F-BBBF-4956-988A-E2E2B40CC57E}" srcOrd="1" destOrd="0" presId="urn:microsoft.com/office/officeart/2005/8/layout/process3"/>
    <dgm:cxn modelId="{65B7F75C-995F-4DBE-ADB2-A001C97FADDC}" type="presOf" srcId="{9DFCE4B3-EEBB-4760-924D-B746AFB5C5EC}" destId="{69A0AC14-FDD9-437F-8B23-4EB441D3BB29}" srcOrd="0" destOrd="0" presId="urn:microsoft.com/office/officeart/2005/8/layout/process3"/>
    <dgm:cxn modelId="{F6208F65-1252-4AD2-9864-E54C327B9DB6}" srcId="{853F83EB-20C0-4D60-82E5-A190645663C5}" destId="{9DFCE4B3-EEBB-4760-924D-B746AFB5C5EC}" srcOrd="0" destOrd="0" parTransId="{34377EFD-7760-4517-8736-9D9060B2E1AA}" sibTransId="{130E3A45-AAE5-4B0B-B244-A94E83F341C5}"/>
    <dgm:cxn modelId="{9ED2FA46-5885-4E17-BCCE-C5B1ABDE9B19}" type="presOf" srcId="{E5127DE5-2409-4D68-8BBB-1E86F5E9007C}" destId="{C8248E30-D5F6-4729-96F8-3DEA2A3CC037}" srcOrd="1" destOrd="0" presId="urn:microsoft.com/office/officeart/2005/8/layout/process3"/>
    <dgm:cxn modelId="{EC05AF6C-E63E-4458-8E80-B6A7AE026C0E}" type="presOf" srcId="{3CA1BED9-7F70-4A34-925E-2C701AD3640B}" destId="{3503CE21-D94B-4D24-AD10-ADA692FBEDDD}" srcOrd="1" destOrd="0" presId="urn:microsoft.com/office/officeart/2005/8/layout/process3"/>
    <dgm:cxn modelId="{3287A573-00E6-4C57-A3EC-F1459AA05EB7}" type="presOf" srcId="{06141411-B231-4117-971E-6B6A3AD37AD3}" destId="{68B48AA2-1684-44AB-9261-C7EBFCE5A875}" srcOrd="0" destOrd="0" presId="urn:microsoft.com/office/officeart/2005/8/layout/process3"/>
    <dgm:cxn modelId="{3A55447A-F1B7-45A4-8DFF-5ABE36AAAEB4}" type="presOf" srcId="{853F83EB-20C0-4D60-82E5-A190645663C5}" destId="{CD632321-ED31-4A9A-AD8B-E271F2CC6BE0}" srcOrd="0" destOrd="0" presId="urn:microsoft.com/office/officeart/2005/8/layout/process3"/>
    <dgm:cxn modelId="{CFB4227E-85AC-490B-A36E-9937149DCAF8}" srcId="{94B5A9BA-ED6A-420B-A736-56B572F1B757}" destId="{853F83EB-20C0-4D60-82E5-A190645663C5}" srcOrd="1" destOrd="0" parTransId="{4622ED65-BFFA-4F53-AC5A-23E72296610E}" sibTransId="{625627C7-A9A7-4C9B-ABA7-0AFF3CECE314}"/>
    <dgm:cxn modelId="{735D6481-FE3E-4331-9A5F-FFB4FCDF7F7C}" type="presOf" srcId="{06141411-B231-4117-971E-6B6A3AD37AD3}" destId="{DE7D5E05-B473-4BC5-A9B0-C5753DEDB0BD}" srcOrd="1" destOrd="0" presId="urn:microsoft.com/office/officeart/2005/8/layout/process3"/>
    <dgm:cxn modelId="{69197586-CC10-4A9C-A559-0412E8E6DAD2}" srcId="{E5127DE5-2409-4D68-8BBB-1E86F5E9007C}" destId="{0EC2CD3C-14B7-4CA4-B50C-4D320539505E}" srcOrd="0" destOrd="0" parTransId="{4BF792CF-471B-4C08-B2EB-6D7C9237060D}" sibTransId="{A2BBAE44-BE0F-4142-A4E3-21F4354876D6}"/>
    <dgm:cxn modelId="{3CAE9787-A8E3-4290-86FE-7D1DD2EB58E6}" type="presOf" srcId="{D6A13C8F-6ADE-4419-89A7-0B83D2B87477}" destId="{3BDD2D94-4860-4CA2-AA6D-E3AFAD9DEE59}" srcOrd="0" destOrd="0" presId="urn:microsoft.com/office/officeart/2005/8/layout/process3"/>
    <dgm:cxn modelId="{BACCF88F-9C3C-4F91-ADBA-0EB31A7CA013}" srcId="{94B5A9BA-ED6A-420B-A736-56B572F1B757}" destId="{06141411-B231-4117-971E-6B6A3AD37AD3}" srcOrd="0" destOrd="0" parTransId="{0DFFBC5A-7CE8-4B36-AACE-708DC979D631}" sibTransId="{3CA1BED9-7F70-4A34-925E-2C701AD3640B}"/>
    <dgm:cxn modelId="{73D091AE-2508-4BC3-9C17-0257B9C27457}" srcId="{06141411-B231-4117-971E-6B6A3AD37AD3}" destId="{D6A13C8F-6ADE-4419-89A7-0B83D2B87477}" srcOrd="0" destOrd="0" parTransId="{DAF78AAD-FF58-4E66-8F33-C622FBC8C580}" sibTransId="{64B0F299-6025-4305-BBB3-9E5C416DD6CC}"/>
    <dgm:cxn modelId="{7A90BBAE-71C5-4BD5-84F4-FF59DEA71EC4}" type="presOf" srcId="{625627C7-A9A7-4C9B-ABA7-0AFF3CECE314}" destId="{45448690-D310-4A54-B2FB-F0F0A6536B83}" srcOrd="0" destOrd="0" presId="urn:microsoft.com/office/officeart/2005/8/layout/process3"/>
    <dgm:cxn modelId="{B59828C5-5836-4B5B-8E6C-799FC8B7DD65}" type="presOf" srcId="{E5127DE5-2409-4D68-8BBB-1E86F5E9007C}" destId="{D8074A11-C0FF-45B5-836C-AD7956A96A55}" srcOrd="0" destOrd="0" presId="urn:microsoft.com/office/officeart/2005/8/layout/process3"/>
    <dgm:cxn modelId="{1984C7E7-A719-41B1-ABEE-CE53C4346AD3}" type="presOf" srcId="{625627C7-A9A7-4C9B-ABA7-0AFF3CECE314}" destId="{B060654D-C646-4AC5-B789-5BC6D596C85A}" srcOrd="1" destOrd="0" presId="urn:microsoft.com/office/officeart/2005/8/layout/process3"/>
    <dgm:cxn modelId="{16AD6FBB-D798-42B1-A64E-DACF6702812A}" type="presParOf" srcId="{1E8C06F6-BAA0-4657-B3C8-06CE7C8FCF7A}" destId="{49FF79FB-65AF-49A3-AA5C-9EB245BACB24}" srcOrd="0" destOrd="0" presId="urn:microsoft.com/office/officeart/2005/8/layout/process3"/>
    <dgm:cxn modelId="{5B5FCE72-352E-43F1-8650-5A097E2BC56D}" type="presParOf" srcId="{49FF79FB-65AF-49A3-AA5C-9EB245BACB24}" destId="{68B48AA2-1684-44AB-9261-C7EBFCE5A875}" srcOrd="0" destOrd="0" presId="urn:microsoft.com/office/officeart/2005/8/layout/process3"/>
    <dgm:cxn modelId="{D821A0BA-1D53-4BC7-9DBE-C73046E8F3B8}" type="presParOf" srcId="{49FF79FB-65AF-49A3-AA5C-9EB245BACB24}" destId="{DE7D5E05-B473-4BC5-A9B0-C5753DEDB0BD}" srcOrd="1" destOrd="0" presId="urn:microsoft.com/office/officeart/2005/8/layout/process3"/>
    <dgm:cxn modelId="{C3F1AFC7-C36D-4100-AFE8-D54113580B79}" type="presParOf" srcId="{49FF79FB-65AF-49A3-AA5C-9EB245BACB24}" destId="{3BDD2D94-4860-4CA2-AA6D-E3AFAD9DEE59}" srcOrd="2" destOrd="0" presId="urn:microsoft.com/office/officeart/2005/8/layout/process3"/>
    <dgm:cxn modelId="{B68531C7-ECD1-4DB0-940E-C76B241CD582}" type="presParOf" srcId="{1E8C06F6-BAA0-4657-B3C8-06CE7C8FCF7A}" destId="{F0A15164-6DEE-4E53-B967-81C7ED2764C8}" srcOrd="1" destOrd="0" presId="urn:microsoft.com/office/officeart/2005/8/layout/process3"/>
    <dgm:cxn modelId="{B0A204F7-F190-4F05-A0B0-2E4E5DB3B6E9}" type="presParOf" srcId="{F0A15164-6DEE-4E53-B967-81C7ED2764C8}" destId="{3503CE21-D94B-4D24-AD10-ADA692FBEDDD}" srcOrd="0" destOrd="0" presId="urn:microsoft.com/office/officeart/2005/8/layout/process3"/>
    <dgm:cxn modelId="{4ADBA696-F484-4E07-B8DF-B006E59820C6}" type="presParOf" srcId="{1E8C06F6-BAA0-4657-B3C8-06CE7C8FCF7A}" destId="{D94CE041-1ECB-4055-829D-BB87637EDDC6}" srcOrd="2" destOrd="0" presId="urn:microsoft.com/office/officeart/2005/8/layout/process3"/>
    <dgm:cxn modelId="{ECC01B8C-695C-4FD8-B40A-5FA5A059B4E0}" type="presParOf" srcId="{D94CE041-1ECB-4055-829D-BB87637EDDC6}" destId="{CD632321-ED31-4A9A-AD8B-E271F2CC6BE0}" srcOrd="0" destOrd="0" presId="urn:microsoft.com/office/officeart/2005/8/layout/process3"/>
    <dgm:cxn modelId="{1BBFDE77-1816-48DF-9192-8A41BA667C2A}" type="presParOf" srcId="{D94CE041-1ECB-4055-829D-BB87637EDDC6}" destId="{FBF8346F-BBBF-4956-988A-E2E2B40CC57E}" srcOrd="1" destOrd="0" presId="urn:microsoft.com/office/officeart/2005/8/layout/process3"/>
    <dgm:cxn modelId="{BD02FE44-8207-4839-9305-F5F32C081F39}" type="presParOf" srcId="{D94CE041-1ECB-4055-829D-BB87637EDDC6}" destId="{69A0AC14-FDD9-437F-8B23-4EB441D3BB29}" srcOrd="2" destOrd="0" presId="urn:microsoft.com/office/officeart/2005/8/layout/process3"/>
    <dgm:cxn modelId="{779D7134-6ED5-4603-AB76-5EB24A6894A2}" type="presParOf" srcId="{1E8C06F6-BAA0-4657-B3C8-06CE7C8FCF7A}" destId="{45448690-D310-4A54-B2FB-F0F0A6536B83}" srcOrd="3" destOrd="0" presId="urn:microsoft.com/office/officeart/2005/8/layout/process3"/>
    <dgm:cxn modelId="{BA8EED0D-164A-4914-B6A9-10CB74BFD66E}" type="presParOf" srcId="{45448690-D310-4A54-B2FB-F0F0A6536B83}" destId="{B060654D-C646-4AC5-B789-5BC6D596C85A}" srcOrd="0" destOrd="0" presId="urn:microsoft.com/office/officeart/2005/8/layout/process3"/>
    <dgm:cxn modelId="{5E1D7C05-F12B-4464-BC11-CB4EE49B0641}" type="presParOf" srcId="{1E8C06F6-BAA0-4657-B3C8-06CE7C8FCF7A}" destId="{28DC6DF1-9098-4EEB-A7C9-F942F1EEEBCC}" srcOrd="4" destOrd="0" presId="urn:microsoft.com/office/officeart/2005/8/layout/process3"/>
    <dgm:cxn modelId="{EC7D3ADA-0CF1-4D6A-AFB6-EB663D4B90FF}" type="presParOf" srcId="{28DC6DF1-9098-4EEB-A7C9-F942F1EEEBCC}" destId="{D8074A11-C0FF-45B5-836C-AD7956A96A55}" srcOrd="0" destOrd="0" presId="urn:microsoft.com/office/officeart/2005/8/layout/process3"/>
    <dgm:cxn modelId="{5A55A1D4-31CA-450E-B753-5853E26E9112}" type="presParOf" srcId="{28DC6DF1-9098-4EEB-A7C9-F942F1EEEBCC}" destId="{C8248E30-D5F6-4729-96F8-3DEA2A3CC037}" srcOrd="1" destOrd="0" presId="urn:microsoft.com/office/officeart/2005/8/layout/process3"/>
    <dgm:cxn modelId="{A488103E-9BC4-43E2-B733-208FB9AC1701}" type="presParOf" srcId="{28DC6DF1-9098-4EEB-A7C9-F942F1EEEBCC}" destId="{3CCB01C2-900E-4E37-9430-A1EA96B6AF6C}" srcOrd="2" destOrd="0" presId="urn:microsoft.com/office/officeart/2005/8/layout/process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7D5E05-B473-4BC5-A9B0-C5753DEDB0BD}">
      <dsp:nvSpPr>
        <dsp:cNvPr id="0" name=""/>
        <dsp:cNvSpPr/>
      </dsp:nvSpPr>
      <dsp:spPr>
        <a:xfrm>
          <a:off x="3617" y="36778"/>
          <a:ext cx="1644890" cy="820800"/>
        </a:xfrm>
        <a:prstGeom prst="roundRect">
          <a:avLst>
            <a:gd name="adj" fmla="val 10000"/>
          </a:avLst>
        </a:prstGeom>
        <a:solidFill>
          <a:srgbClr val="512888"/>
        </a:solidFill>
        <a:ln w="25400" cap="flat" cmpd="sng" algn="ctr">
          <a:solidFill>
            <a:srgbClr val="512888"/>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60960" numCol="1" spcCol="1270" anchor="t" anchorCtr="0">
          <a:noAutofit/>
        </a:bodyPr>
        <a:lstStyle/>
        <a:p>
          <a:pPr marL="0" lvl="0" indent="0" algn="l" defTabSz="711200">
            <a:lnSpc>
              <a:spcPct val="90000"/>
            </a:lnSpc>
            <a:spcBef>
              <a:spcPct val="0"/>
            </a:spcBef>
            <a:spcAft>
              <a:spcPct val="35000"/>
            </a:spcAft>
            <a:buNone/>
          </a:pPr>
          <a:r>
            <a:rPr lang="en-US" sz="1600" kern="1200" dirty="0"/>
            <a:t>March 2024</a:t>
          </a:r>
        </a:p>
      </dsp:txBody>
      <dsp:txXfrm>
        <a:off x="3617" y="36778"/>
        <a:ext cx="1644890" cy="547200"/>
      </dsp:txXfrm>
    </dsp:sp>
    <dsp:sp modelId="{3BDD2D94-4860-4CA2-AA6D-E3AFAD9DEE59}">
      <dsp:nvSpPr>
        <dsp:cNvPr id="0" name=""/>
        <dsp:cNvSpPr/>
      </dsp:nvSpPr>
      <dsp:spPr>
        <a:xfrm>
          <a:off x="340522" y="583978"/>
          <a:ext cx="1644890" cy="1094400"/>
        </a:xfrm>
        <a:prstGeom prst="roundRect">
          <a:avLst>
            <a:gd name="adj" fmla="val 10000"/>
          </a:avLst>
        </a:prstGeom>
        <a:solidFill>
          <a:schemeClr val="lt1">
            <a:alpha val="90000"/>
            <a:hueOff val="0"/>
            <a:satOff val="0"/>
            <a:lumOff val="0"/>
            <a:alphaOff val="0"/>
          </a:schemeClr>
        </a:solidFill>
        <a:ln w="25400" cap="flat" cmpd="sng" algn="ctr">
          <a:solidFill>
            <a:srgbClr val="512888"/>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US" sz="1200" kern="1200" dirty="0"/>
            <a:t>Began practice experience</a:t>
          </a:r>
        </a:p>
      </dsp:txBody>
      <dsp:txXfrm>
        <a:off x="372576" y="616032"/>
        <a:ext cx="1580782" cy="1030292"/>
      </dsp:txXfrm>
    </dsp:sp>
    <dsp:sp modelId="{F0A15164-6DEE-4E53-B967-81C7ED2764C8}">
      <dsp:nvSpPr>
        <dsp:cNvPr id="0" name=""/>
        <dsp:cNvSpPr/>
      </dsp:nvSpPr>
      <dsp:spPr>
        <a:xfrm>
          <a:off x="1897867" y="105613"/>
          <a:ext cx="528642" cy="409530"/>
        </a:xfrm>
        <a:prstGeom prst="rightArrow">
          <a:avLst>
            <a:gd name="adj1" fmla="val 60000"/>
            <a:gd name="adj2" fmla="val 50000"/>
          </a:avLst>
        </a:prstGeom>
        <a:solidFill>
          <a:schemeClr val="accent4">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1897867" y="187519"/>
        <a:ext cx="405783" cy="245718"/>
      </dsp:txXfrm>
    </dsp:sp>
    <dsp:sp modelId="{FBF8346F-BBBF-4956-988A-E2E2B40CC57E}">
      <dsp:nvSpPr>
        <dsp:cNvPr id="0" name=""/>
        <dsp:cNvSpPr/>
      </dsp:nvSpPr>
      <dsp:spPr>
        <a:xfrm>
          <a:off x="2645946" y="36778"/>
          <a:ext cx="1644890" cy="820800"/>
        </a:xfrm>
        <a:prstGeom prst="roundRect">
          <a:avLst>
            <a:gd name="adj" fmla="val 10000"/>
          </a:avLst>
        </a:prstGeom>
        <a:solidFill>
          <a:srgbClr val="512888"/>
        </a:solidFill>
        <a:ln w="25400" cap="flat" cmpd="sng" algn="ctr">
          <a:solidFill>
            <a:srgbClr val="512888"/>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60960" numCol="1" spcCol="1270" anchor="t" anchorCtr="0">
          <a:noAutofit/>
        </a:bodyPr>
        <a:lstStyle/>
        <a:p>
          <a:pPr marL="0" lvl="0" indent="0" algn="l" defTabSz="711200">
            <a:lnSpc>
              <a:spcPct val="90000"/>
            </a:lnSpc>
            <a:spcBef>
              <a:spcPct val="0"/>
            </a:spcBef>
            <a:spcAft>
              <a:spcPct val="35000"/>
            </a:spcAft>
            <a:buNone/>
          </a:pPr>
          <a:r>
            <a:rPr lang="en-US" sz="1600" kern="1200" dirty="0"/>
            <a:t>April 2024</a:t>
          </a:r>
        </a:p>
      </dsp:txBody>
      <dsp:txXfrm>
        <a:off x="2645946" y="36778"/>
        <a:ext cx="1644890" cy="547200"/>
      </dsp:txXfrm>
    </dsp:sp>
    <dsp:sp modelId="{69A0AC14-FDD9-437F-8B23-4EB441D3BB29}">
      <dsp:nvSpPr>
        <dsp:cNvPr id="0" name=""/>
        <dsp:cNvSpPr/>
      </dsp:nvSpPr>
      <dsp:spPr>
        <a:xfrm>
          <a:off x="2982851" y="583978"/>
          <a:ext cx="1644890" cy="1094400"/>
        </a:xfrm>
        <a:prstGeom prst="roundRect">
          <a:avLst>
            <a:gd name="adj" fmla="val 10000"/>
          </a:avLst>
        </a:prstGeom>
        <a:solidFill>
          <a:schemeClr val="lt1">
            <a:alpha val="90000"/>
            <a:hueOff val="0"/>
            <a:satOff val="0"/>
            <a:lumOff val="0"/>
            <a:alphaOff val="0"/>
          </a:schemeClr>
        </a:solidFill>
        <a:ln w="25400" cap="flat" cmpd="sng" algn="ctr">
          <a:solidFill>
            <a:srgbClr val="512888"/>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US" sz="1200" kern="1200" dirty="0"/>
            <a:t>Reviewed KMMRC recommendations and attended the KMCH Council Meeting</a:t>
          </a:r>
        </a:p>
      </dsp:txBody>
      <dsp:txXfrm>
        <a:off x="3014905" y="616032"/>
        <a:ext cx="1580782" cy="1030292"/>
      </dsp:txXfrm>
    </dsp:sp>
    <dsp:sp modelId="{45448690-D310-4A54-B2FB-F0F0A6536B83}">
      <dsp:nvSpPr>
        <dsp:cNvPr id="0" name=""/>
        <dsp:cNvSpPr/>
      </dsp:nvSpPr>
      <dsp:spPr>
        <a:xfrm>
          <a:off x="4540196" y="105613"/>
          <a:ext cx="528642" cy="409530"/>
        </a:xfrm>
        <a:prstGeom prst="rightArrow">
          <a:avLst>
            <a:gd name="adj1" fmla="val 60000"/>
            <a:gd name="adj2" fmla="val 50000"/>
          </a:avLst>
        </a:prstGeom>
        <a:solidFill>
          <a:schemeClr val="accent4">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4540196" y="187519"/>
        <a:ext cx="405783" cy="245718"/>
      </dsp:txXfrm>
    </dsp:sp>
    <dsp:sp modelId="{C8248E30-D5F6-4729-96F8-3DEA2A3CC037}">
      <dsp:nvSpPr>
        <dsp:cNvPr id="0" name=""/>
        <dsp:cNvSpPr/>
      </dsp:nvSpPr>
      <dsp:spPr>
        <a:xfrm>
          <a:off x="5288274" y="36778"/>
          <a:ext cx="1644890" cy="820800"/>
        </a:xfrm>
        <a:prstGeom prst="roundRect">
          <a:avLst>
            <a:gd name="adj" fmla="val 10000"/>
          </a:avLst>
        </a:prstGeom>
        <a:solidFill>
          <a:srgbClr val="512888"/>
        </a:solidFill>
        <a:ln w="25400" cap="flat" cmpd="sng" algn="ctr">
          <a:solidFill>
            <a:srgbClr val="512888"/>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60960" numCol="1" spcCol="1270" anchor="t" anchorCtr="0">
          <a:noAutofit/>
        </a:bodyPr>
        <a:lstStyle/>
        <a:p>
          <a:pPr marL="0" lvl="0" indent="0" algn="l" defTabSz="711200">
            <a:lnSpc>
              <a:spcPct val="90000"/>
            </a:lnSpc>
            <a:spcBef>
              <a:spcPct val="0"/>
            </a:spcBef>
            <a:spcAft>
              <a:spcPct val="35000"/>
            </a:spcAft>
            <a:buNone/>
          </a:pPr>
          <a:r>
            <a:rPr lang="en-US" sz="1600" kern="1200" dirty="0"/>
            <a:t>July 2024</a:t>
          </a:r>
        </a:p>
      </dsp:txBody>
      <dsp:txXfrm>
        <a:off x="5288274" y="36778"/>
        <a:ext cx="1644890" cy="547200"/>
      </dsp:txXfrm>
    </dsp:sp>
    <dsp:sp modelId="{3CCB01C2-900E-4E37-9430-A1EA96B6AF6C}">
      <dsp:nvSpPr>
        <dsp:cNvPr id="0" name=""/>
        <dsp:cNvSpPr/>
      </dsp:nvSpPr>
      <dsp:spPr>
        <a:xfrm>
          <a:off x="5625179" y="583978"/>
          <a:ext cx="1644890" cy="1094400"/>
        </a:xfrm>
        <a:prstGeom prst="roundRect">
          <a:avLst>
            <a:gd name="adj" fmla="val 10000"/>
          </a:avLst>
        </a:prstGeom>
        <a:solidFill>
          <a:schemeClr val="lt1">
            <a:alpha val="90000"/>
            <a:hueOff val="0"/>
            <a:satOff val="0"/>
            <a:lumOff val="0"/>
            <a:alphaOff val="0"/>
          </a:schemeClr>
        </a:solidFill>
        <a:ln w="25400" cap="flat" cmpd="sng" algn="ctr">
          <a:solidFill>
            <a:srgbClr val="512888"/>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US" sz="1200" kern="1200" dirty="0"/>
            <a:t>Change in preceptors</a:t>
          </a:r>
        </a:p>
      </dsp:txBody>
      <dsp:txXfrm>
        <a:off x="5657233" y="616032"/>
        <a:ext cx="1580782" cy="10302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7D5E05-B473-4BC5-A9B0-C5753DEDB0BD}">
      <dsp:nvSpPr>
        <dsp:cNvPr id="0" name=""/>
        <dsp:cNvSpPr/>
      </dsp:nvSpPr>
      <dsp:spPr>
        <a:xfrm>
          <a:off x="0" y="0"/>
          <a:ext cx="1644890" cy="691200"/>
        </a:xfrm>
        <a:prstGeom prst="roundRect">
          <a:avLst>
            <a:gd name="adj" fmla="val 10000"/>
          </a:avLst>
        </a:prstGeom>
        <a:solidFill>
          <a:srgbClr val="512888"/>
        </a:solidFill>
        <a:ln w="25400" cap="flat" cmpd="sng" algn="ctr">
          <a:solidFill>
            <a:srgbClr val="512888"/>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60960" numCol="1" spcCol="1270" anchor="t" anchorCtr="0">
          <a:noAutofit/>
        </a:bodyPr>
        <a:lstStyle/>
        <a:p>
          <a:pPr marL="0" lvl="0" indent="0" algn="l" defTabSz="711200">
            <a:lnSpc>
              <a:spcPct val="90000"/>
            </a:lnSpc>
            <a:spcBef>
              <a:spcPct val="0"/>
            </a:spcBef>
            <a:spcAft>
              <a:spcPct val="35000"/>
            </a:spcAft>
            <a:buNone/>
          </a:pPr>
          <a:r>
            <a:rPr lang="en-US" sz="1600" kern="1200" dirty="0"/>
            <a:t>August 2024</a:t>
          </a:r>
        </a:p>
      </dsp:txBody>
      <dsp:txXfrm>
        <a:off x="0" y="0"/>
        <a:ext cx="1644890" cy="460800"/>
      </dsp:txXfrm>
    </dsp:sp>
    <dsp:sp modelId="{3BDD2D94-4860-4CA2-AA6D-E3AFAD9DEE59}">
      <dsp:nvSpPr>
        <dsp:cNvPr id="0" name=""/>
        <dsp:cNvSpPr/>
      </dsp:nvSpPr>
      <dsp:spPr>
        <a:xfrm>
          <a:off x="340522" y="472014"/>
          <a:ext cx="1644890" cy="1436400"/>
        </a:xfrm>
        <a:prstGeom prst="roundRect">
          <a:avLst>
            <a:gd name="adj" fmla="val 10000"/>
          </a:avLst>
        </a:prstGeom>
        <a:solidFill>
          <a:schemeClr val="lt1">
            <a:alpha val="90000"/>
            <a:hueOff val="0"/>
            <a:satOff val="0"/>
            <a:lumOff val="0"/>
            <a:alphaOff val="0"/>
          </a:schemeClr>
        </a:solidFill>
        <a:ln w="25400" cap="flat" cmpd="sng" algn="ctr">
          <a:solidFill>
            <a:srgbClr val="512888"/>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US" sz="1200" kern="1200" dirty="0"/>
            <a:t>Attended MHTF meeting and began survey and infographics discussion</a:t>
          </a:r>
        </a:p>
      </dsp:txBody>
      <dsp:txXfrm>
        <a:off x="382593" y="514085"/>
        <a:ext cx="1560748" cy="1352258"/>
      </dsp:txXfrm>
    </dsp:sp>
    <dsp:sp modelId="{F0A15164-6DEE-4E53-B967-81C7ED2764C8}">
      <dsp:nvSpPr>
        <dsp:cNvPr id="0" name=""/>
        <dsp:cNvSpPr/>
      </dsp:nvSpPr>
      <dsp:spPr>
        <a:xfrm rot="14570">
          <a:off x="1895152" y="31305"/>
          <a:ext cx="530564" cy="409530"/>
        </a:xfrm>
        <a:prstGeom prst="rightArrow">
          <a:avLst>
            <a:gd name="adj1" fmla="val 60000"/>
            <a:gd name="adj2" fmla="val 50000"/>
          </a:avLst>
        </a:prstGeom>
        <a:solidFill>
          <a:schemeClr val="accent4">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1895153" y="112951"/>
        <a:ext cx="407705" cy="245718"/>
      </dsp:txXfrm>
    </dsp:sp>
    <dsp:sp modelId="{FBF8346F-BBBF-4956-988A-E2E2B40CC57E}">
      <dsp:nvSpPr>
        <dsp:cNvPr id="0" name=""/>
        <dsp:cNvSpPr/>
      </dsp:nvSpPr>
      <dsp:spPr>
        <a:xfrm>
          <a:off x="2645946" y="11214"/>
          <a:ext cx="1644890" cy="691200"/>
        </a:xfrm>
        <a:prstGeom prst="roundRect">
          <a:avLst>
            <a:gd name="adj" fmla="val 10000"/>
          </a:avLst>
        </a:prstGeom>
        <a:solidFill>
          <a:srgbClr val="512888"/>
        </a:solidFill>
        <a:ln w="25400" cap="flat" cmpd="sng" algn="ctr">
          <a:solidFill>
            <a:srgbClr val="512888"/>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60960" numCol="1" spcCol="1270" anchor="t" anchorCtr="0">
          <a:noAutofit/>
        </a:bodyPr>
        <a:lstStyle/>
        <a:p>
          <a:pPr marL="0" lvl="0" indent="0" algn="l" defTabSz="711200">
            <a:lnSpc>
              <a:spcPct val="90000"/>
            </a:lnSpc>
            <a:spcBef>
              <a:spcPct val="0"/>
            </a:spcBef>
            <a:spcAft>
              <a:spcPct val="35000"/>
            </a:spcAft>
            <a:buNone/>
          </a:pPr>
          <a:r>
            <a:rPr lang="en-US" sz="1600" kern="1200" dirty="0"/>
            <a:t>September 2024</a:t>
          </a:r>
        </a:p>
      </dsp:txBody>
      <dsp:txXfrm>
        <a:off x="2645946" y="11214"/>
        <a:ext cx="1644890" cy="460800"/>
      </dsp:txXfrm>
    </dsp:sp>
    <dsp:sp modelId="{69A0AC14-FDD9-437F-8B23-4EB441D3BB29}">
      <dsp:nvSpPr>
        <dsp:cNvPr id="0" name=""/>
        <dsp:cNvSpPr/>
      </dsp:nvSpPr>
      <dsp:spPr>
        <a:xfrm>
          <a:off x="2982851" y="472014"/>
          <a:ext cx="1644890" cy="1436400"/>
        </a:xfrm>
        <a:prstGeom prst="roundRect">
          <a:avLst>
            <a:gd name="adj" fmla="val 10000"/>
          </a:avLst>
        </a:prstGeom>
        <a:solidFill>
          <a:schemeClr val="lt1">
            <a:alpha val="90000"/>
            <a:hueOff val="0"/>
            <a:satOff val="0"/>
            <a:lumOff val="0"/>
            <a:alphaOff val="0"/>
          </a:schemeClr>
        </a:solidFill>
        <a:ln w="25400" cap="flat" cmpd="sng" algn="ctr">
          <a:solidFill>
            <a:srgbClr val="512888"/>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US" sz="1200" kern="1200" dirty="0"/>
            <a:t>Finished Pregnancy-related deaths infographic and received feedback for PRAMS infographic and survey drafts</a:t>
          </a:r>
        </a:p>
      </dsp:txBody>
      <dsp:txXfrm>
        <a:off x="3024922" y="514085"/>
        <a:ext cx="1560748" cy="1352258"/>
      </dsp:txXfrm>
    </dsp:sp>
    <dsp:sp modelId="{45448690-D310-4A54-B2FB-F0F0A6536B83}">
      <dsp:nvSpPr>
        <dsp:cNvPr id="0" name=""/>
        <dsp:cNvSpPr/>
      </dsp:nvSpPr>
      <dsp:spPr>
        <a:xfrm>
          <a:off x="4540196" y="36849"/>
          <a:ext cx="528642" cy="409530"/>
        </a:xfrm>
        <a:prstGeom prst="rightArrow">
          <a:avLst>
            <a:gd name="adj1" fmla="val 60000"/>
            <a:gd name="adj2" fmla="val 50000"/>
          </a:avLst>
        </a:prstGeom>
        <a:solidFill>
          <a:schemeClr val="accent4">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4540196" y="118755"/>
        <a:ext cx="405783" cy="245718"/>
      </dsp:txXfrm>
    </dsp:sp>
    <dsp:sp modelId="{C8248E30-D5F6-4729-96F8-3DEA2A3CC037}">
      <dsp:nvSpPr>
        <dsp:cNvPr id="0" name=""/>
        <dsp:cNvSpPr/>
      </dsp:nvSpPr>
      <dsp:spPr>
        <a:xfrm>
          <a:off x="5288274" y="11214"/>
          <a:ext cx="1644890" cy="691200"/>
        </a:xfrm>
        <a:prstGeom prst="roundRect">
          <a:avLst>
            <a:gd name="adj" fmla="val 10000"/>
          </a:avLst>
        </a:prstGeom>
        <a:solidFill>
          <a:srgbClr val="512888"/>
        </a:solidFill>
        <a:ln w="25400" cap="flat" cmpd="sng" algn="ctr">
          <a:solidFill>
            <a:srgbClr val="512888"/>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60960" numCol="1" spcCol="1270" anchor="t" anchorCtr="0">
          <a:noAutofit/>
        </a:bodyPr>
        <a:lstStyle/>
        <a:p>
          <a:pPr marL="0" lvl="0" indent="0" algn="l" defTabSz="711200">
            <a:lnSpc>
              <a:spcPct val="90000"/>
            </a:lnSpc>
            <a:spcBef>
              <a:spcPct val="0"/>
            </a:spcBef>
            <a:spcAft>
              <a:spcPct val="35000"/>
            </a:spcAft>
            <a:buNone/>
          </a:pPr>
          <a:r>
            <a:rPr lang="en-US" sz="1600" kern="1200" dirty="0"/>
            <a:t>October 2024</a:t>
          </a:r>
        </a:p>
      </dsp:txBody>
      <dsp:txXfrm>
        <a:off x="5288274" y="11214"/>
        <a:ext cx="1644890" cy="460800"/>
      </dsp:txXfrm>
    </dsp:sp>
    <dsp:sp modelId="{3CCB01C2-900E-4E37-9430-A1EA96B6AF6C}">
      <dsp:nvSpPr>
        <dsp:cNvPr id="0" name=""/>
        <dsp:cNvSpPr/>
      </dsp:nvSpPr>
      <dsp:spPr>
        <a:xfrm>
          <a:off x="5625179" y="472014"/>
          <a:ext cx="1644890" cy="1436400"/>
        </a:xfrm>
        <a:prstGeom prst="roundRect">
          <a:avLst>
            <a:gd name="adj" fmla="val 10000"/>
          </a:avLst>
        </a:prstGeom>
        <a:solidFill>
          <a:schemeClr val="lt1">
            <a:alpha val="90000"/>
            <a:hueOff val="0"/>
            <a:satOff val="0"/>
            <a:lumOff val="0"/>
            <a:alphaOff val="0"/>
          </a:schemeClr>
        </a:solidFill>
        <a:ln w="25400" cap="flat" cmpd="sng" algn="ctr">
          <a:solidFill>
            <a:srgbClr val="512888"/>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US" sz="1200" kern="1200" dirty="0"/>
            <a:t>Finished PRAMS infographic, completed final survey draft, conducted survey analysis and MPH defense</a:t>
          </a:r>
        </a:p>
      </dsp:txBody>
      <dsp:txXfrm>
        <a:off x="5667250" y="514085"/>
        <a:ext cx="1560748" cy="1352258"/>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B58E96-03C9-476F-B859-F280642823A0}" type="datetimeFigureOut">
              <a:rPr lang="en-US" smtClean="0"/>
              <a:t>10/18/2024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4F9243-1000-4616-BEBE-56874B3B2D0A}" type="slidenum">
              <a:rPr lang="en-US" smtClean="0"/>
              <a:t>‹#›</a:t>
            </a:fld>
            <a:endParaRPr lang="en-US"/>
          </a:p>
        </p:txBody>
      </p:sp>
    </p:spTree>
    <p:extLst>
      <p:ext uri="{BB962C8B-B14F-4D97-AF65-F5344CB8AC3E}">
        <p14:creationId xmlns:p14="http://schemas.microsoft.com/office/powerpoint/2010/main" val="4032619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C4F9243-1000-4616-BEBE-56874B3B2D0A}" type="slidenum">
              <a:rPr lang="en-US" smtClean="0"/>
              <a:t>1</a:t>
            </a:fld>
            <a:endParaRPr lang="en-US"/>
          </a:p>
        </p:txBody>
      </p:sp>
    </p:spTree>
    <p:extLst>
      <p:ext uri="{BB962C8B-B14F-4D97-AF65-F5344CB8AC3E}">
        <p14:creationId xmlns:p14="http://schemas.microsoft.com/office/powerpoint/2010/main" val="25079073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latest data cites that more than 80% of pregnancy related deaths have been found to be preventable</a:t>
            </a:r>
          </a:p>
          <a:p>
            <a:endParaRPr lang="en-US" dirty="0"/>
          </a:p>
          <a:p>
            <a:r>
              <a:rPr lang="en-US" dirty="0"/>
              <a:t>A death is considered preventable if reasonable changes could have been made to potentially avoid the outcome.</a:t>
            </a:r>
          </a:p>
        </p:txBody>
      </p:sp>
      <p:sp>
        <p:nvSpPr>
          <p:cNvPr id="4" name="Slide Number Placeholder 3"/>
          <p:cNvSpPr>
            <a:spLocks noGrp="1"/>
          </p:cNvSpPr>
          <p:nvPr>
            <p:ph type="sldNum" sz="quarter" idx="5"/>
          </p:nvPr>
        </p:nvSpPr>
        <p:spPr/>
        <p:txBody>
          <a:bodyPr/>
          <a:lstStyle/>
          <a:p>
            <a:fld id="{DC4F9243-1000-4616-BEBE-56874B3B2D0A}" type="slidenum">
              <a:rPr lang="en-US" smtClean="0"/>
              <a:t>14</a:t>
            </a:fld>
            <a:endParaRPr lang="en-US"/>
          </a:p>
        </p:txBody>
      </p:sp>
    </p:spTree>
    <p:extLst>
      <p:ext uri="{BB962C8B-B14F-4D97-AF65-F5344CB8AC3E}">
        <p14:creationId xmlns:p14="http://schemas.microsoft.com/office/powerpoint/2010/main" val="33306105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of 2022 Kansas ranks 18</a:t>
            </a:r>
            <a:r>
              <a:rPr lang="en-US" baseline="30000" dirty="0"/>
              <a:t>th</a:t>
            </a:r>
            <a:r>
              <a:rPr lang="en-US" dirty="0"/>
              <a:t> in the nation with a maternal mortality rate of 22.8 deaths per 100,000 live births</a:t>
            </a:r>
          </a:p>
          <a:p>
            <a:endParaRPr lang="en-US" dirty="0"/>
          </a:p>
          <a:p>
            <a:r>
              <a:rPr lang="en-US" dirty="0"/>
              <a:t>Of 105 pregnancy-associated deaths found between 2016-2020, 29 were found to be pregnancy-related, and 23 of those pregnancy-related death were found to be preventable.</a:t>
            </a:r>
          </a:p>
          <a:p>
            <a:endParaRPr lang="en-US" dirty="0"/>
          </a:p>
        </p:txBody>
      </p:sp>
      <p:sp>
        <p:nvSpPr>
          <p:cNvPr id="4" name="Slide Number Placeholder 3"/>
          <p:cNvSpPr>
            <a:spLocks noGrp="1"/>
          </p:cNvSpPr>
          <p:nvPr>
            <p:ph type="sldNum" sz="quarter" idx="5"/>
          </p:nvPr>
        </p:nvSpPr>
        <p:spPr/>
        <p:txBody>
          <a:bodyPr/>
          <a:lstStyle/>
          <a:p>
            <a:fld id="{DC4F9243-1000-4616-BEBE-56874B3B2D0A}" type="slidenum">
              <a:rPr lang="en-US" smtClean="0"/>
              <a:t>15</a:t>
            </a:fld>
            <a:endParaRPr lang="en-US"/>
          </a:p>
        </p:txBody>
      </p:sp>
    </p:spTree>
    <p:extLst>
      <p:ext uri="{BB962C8B-B14F-4D97-AF65-F5344CB8AC3E}">
        <p14:creationId xmlns:p14="http://schemas.microsoft.com/office/powerpoint/2010/main" val="8009484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CABE32-2C47-37CB-0C08-4C7F845DB6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33927AA-8640-11EA-F183-1F9834546B3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3C43189-7C98-EE2A-FC1A-D40D8C2292A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KMMRC made these key recommendations based on the 23 preventable pregnancy-related deaths.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They include screening, providing various interventions and referrals for </a:t>
            </a:r>
            <a:r>
              <a:rPr lang="en-US" b="1" dirty="0"/>
              <a:t>various health disparities.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 well as better communication and multi-disciplinary collaboration and improved patient education and empowerment.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32EFB5A2-F42C-EA6A-878A-C26317C71AE7}"/>
              </a:ext>
            </a:extLst>
          </p:cNvPr>
          <p:cNvSpPr>
            <a:spLocks noGrp="1"/>
          </p:cNvSpPr>
          <p:nvPr>
            <p:ph type="sldNum" sz="quarter" idx="5"/>
          </p:nvPr>
        </p:nvSpPr>
        <p:spPr/>
        <p:txBody>
          <a:bodyPr/>
          <a:lstStyle/>
          <a:p>
            <a:fld id="{DC4F9243-1000-4616-BEBE-56874B3B2D0A}" type="slidenum">
              <a:rPr lang="en-US" smtClean="0"/>
              <a:t>16</a:t>
            </a:fld>
            <a:endParaRPr lang="en-US"/>
          </a:p>
        </p:txBody>
      </p:sp>
    </p:spTree>
    <p:extLst>
      <p:ext uri="{BB962C8B-B14F-4D97-AF65-F5344CB8AC3E}">
        <p14:creationId xmlns:p14="http://schemas.microsoft.com/office/powerpoint/2010/main" val="29456953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449DCF-7EFB-618C-F5D5-18681E53219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70C921-7431-8A1A-0704-B2117F17866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8CE5D4A-3627-6E78-0C1A-88D93EF440D5}"/>
              </a:ext>
            </a:extLst>
          </p:cNvPr>
          <p:cNvSpPr>
            <a:spLocks noGrp="1"/>
          </p:cNvSpPr>
          <p:nvPr>
            <p:ph type="body" idx="1"/>
          </p:nvPr>
        </p:nvSpPr>
        <p:spPr/>
        <p:txBody>
          <a:bodyPr/>
          <a:lstStyle/>
          <a:p>
            <a:r>
              <a:rPr lang="en-US" dirty="0"/>
              <a:t>Taking a closer look at the associated health disparities: </a:t>
            </a:r>
          </a:p>
          <a:p>
            <a:endParaRPr lang="en-US" dirty="0"/>
          </a:p>
          <a:p>
            <a:r>
              <a:rPr lang="en-US" dirty="0"/>
              <a:t>Obesity is a leading contributor to maternal mortality in Kansas and the U.S</a:t>
            </a:r>
          </a:p>
          <a:p>
            <a:endParaRPr lang="en-US" dirty="0"/>
          </a:p>
          <a:p>
            <a:r>
              <a:rPr lang="en-US" dirty="0"/>
              <a:t>And provider education on obesity risks and promotion of healthy lifestyles is crucial</a:t>
            </a:r>
          </a:p>
          <a:p>
            <a:endParaRPr lang="en-US" dirty="0"/>
          </a:p>
          <a:p>
            <a:r>
              <a:rPr lang="en-US" dirty="0"/>
              <a:t>The Kansas Perinatal Quality Collaborative’s Fourth Trimester Initiative aims to improve these risks and outcomes through improved postpartum assessments and </a:t>
            </a:r>
            <a:r>
              <a:rPr lang="en-US" dirty="0" err="1"/>
              <a:t>internventions</a:t>
            </a:r>
            <a:endParaRPr lang="en-US" dirty="0"/>
          </a:p>
        </p:txBody>
      </p:sp>
      <p:sp>
        <p:nvSpPr>
          <p:cNvPr id="4" name="Slide Number Placeholder 3">
            <a:extLst>
              <a:ext uri="{FF2B5EF4-FFF2-40B4-BE49-F238E27FC236}">
                <a16:creationId xmlns:a16="http://schemas.microsoft.com/office/drawing/2014/main" id="{38D476E7-CC41-11A6-9060-EA8D4B2BB908}"/>
              </a:ext>
            </a:extLst>
          </p:cNvPr>
          <p:cNvSpPr>
            <a:spLocks noGrp="1"/>
          </p:cNvSpPr>
          <p:nvPr>
            <p:ph type="sldNum" sz="quarter" idx="5"/>
          </p:nvPr>
        </p:nvSpPr>
        <p:spPr/>
        <p:txBody>
          <a:bodyPr/>
          <a:lstStyle/>
          <a:p>
            <a:fld id="{DC4F9243-1000-4616-BEBE-56874B3B2D0A}" type="slidenum">
              <a:rPr lang="en-US" smtClean="0"/>
              <a:t>17</a:t>
            </a:fld>
            <a:endParaRPr lang="en-US"/>
          </a:p>
        </p:txBody>
      </p:sp>
    </p:spTree>
    <p:extLst>
      <p:ext uri="{BB962C8B-B14F-4D97-AF65-F5344CB8AC3E}">
        <p14:creationId xmlns:p14="http://schemas.microsoft.com/office/powerpoint/2010/main" val="8259961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29BB87-275D-FA77-64C1-059AFAD9FA3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EAB8C47-4BCE-5D38-F974-4AF02F40A34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05C7B7-9327-4331-05B7-2845713EAF90}"/>
              </a:ext>
            </a:extLst>
          </p:cNvPr>
          <p:cNvSpPr>
            <a:spLocks noGrp="1"/>
          </p:cNvSpPr>
          <p:nvPr>
            <p:ph type="body" idx="1"/>
          </p:nvPr>
        </p:nvSpPr>
        <p:spPr/>
        <p:txBody>
          <a:bodyPr/>
          <a:lstStyle/>
          <a:p>
            <a:r>
              <a:rPr lang="en-US" dirty="0"/>
              <a:t>Intimate partner violence contributes to the leading pregnancy-associated deaths: homicide, suicide, and overdose</a:t>
            </a:r>
          </a:p>
          <a:p>
            <a:endParaRPr lang="en-US" dirty="0"/>
          </a:p>
          <a:p>
            <a:r>
              <a:rPr lang="en-US" dirty="0"/>
              <a:t>The MAVIS project aims to reduce these maternal deaths through improved data collection and provider training</a:t>
            </a:r>
          </a:p>
          <a:p>
            <a:endParaRPr lang="en-US" dirty="0"/>
          </a:p>
          <a:p>
            <a:r>
              <a:rPr lang="en-US" dirty="0"/>
              <a:t>Kansas also has adopted the AIM program’s safety bundle, an extension of the FTI, for perinatal depression screening in an effort to improve suicide rates.</a:t>
            </a:r>
          </a:p>
          <a:p>
            <a:endParaRPr lang="en-US" dirty="0"/>
          </a:p>
          <a:p>
            <a:r>
              <a:rPr lang="en-US" dirty="0"/>
              <a:t>Substance use disorder is linked to 25% of pregnancy-related deaths in Kansas, and the KDHE recommends the ASSIST tool for screening women at risk for substance misuse in healthcare settings. </a:t>
            </a:r>
          </a:p>
        </p:txBody>
      </p:sp>
      <p:sp>
        <p:nvSpPr>
          <p:cNvPr id="4" name="Slide Number Placeholder 3">
            <a:extLst>
              <a:ext uri="{FF2B5EF4-FFF2-40B4-BE49-F238E27FC236}">
                <a16:creationId xmlns:a16="http://schemas.microsoft.com/office/drawing/2014/main" id="{CA01AC91-7043-D6C6-A519-BE7D874DF6B8}"/>
              </a:ext>
            </a:extLst>
          </p:cNvPr>
          <p:cNvSpPr>
            <a:spLocks noGrp="1"/>
          </p:cNvSpPr>
          <p:nvPr>
            <p:ph type="sldNum" sz="quarter" idx="5"/>
          </p:nvPr>
        </p:nvSpPr>
        <p:spPr/>
        <p:txBody>
          <a:bodyPr/>
          <a:lstStyle/>
          <a:p>
            <a:fld id="{DC4F9243-1000-4616-BEBE-56874B3B2D0A}" type="slidenum">
              <a:rPr lang="en-US" smtClean="0"/>
              <a:t>18</a:t>
            </a:fld>
            <a:endParaRPr lang="en-US"/>
          </a:p>
        </p:txBody>
      </p:sp>
    </p:spTree>
    <p:extLst>
      <p:ext uri="{BB962C8B-B14F-4D97-AF65-F5344CB8AC3E}">
        <p14:creationId xmlns:p14="http://schemas.microsoft.com/office/powerpoint/2010/main" val="10280524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B2806F-B1F4-D832-2281-F33939CFDE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C495313-C922-3915-B904-BEFEA3F51FE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5A2E00B-19DA-416C-9ACB-87D07D0267D0}"/>
              </a:ext>
            </a:extLst>
          </p:cNvPr>
          <p:cNvSpPr>
            <a:spLocks noGrp="1"/>
          </p:cNvSpPr>
          <p:nvPr>
            <p:ph type="body" idx="1"/>
          </p:nvPr>
        </p:nvSpPr>
        <p:spPr/>
        <p:txBody>
          <a:bodyPr/>
          <a:lstStyle/>
          <a:p>
            <a:r>
              <a:rPr lang="en-US" dirty="0"/>
              <a:t>Screening for pregnancy intentions has been shown to improve reproductive health outcomes and equity</a:t>
            </a:r>
          </a:p>
          <a:p>
            <a:endParaRPr lang="en-US" dirty="0"/>
          </a:p>
          <a:p>
            <a:r>
              <a:rPr lang="en-US" dirty="0"/>
              <a:t>To supplement this, KDHE has implemented the Well Woman Toolkits and the One Key Question tool for pregnancy intention screening</a:t>
            </a:r>
          </a:p>
          <a:p>
            <a:endParaRPr lang="en-US" dirty="0"/>
          </a:p>
          <a:p>
            <a:r>
              <a:rPr lang="en-US" dirty="0"/>
              <a:t>And over 100 Kansas professional received the One Key Question training in 2020</a:t>
            </a:r>
          </a:p>
        </p:txBody>
      </p:sp>
      <p:sp>
        <p:nvSpPr>
          <p:cNvPr id="4" name="Slide Number Placeholder 3">
            <a:extLst>
              <a:ext uri="{FF2B5EF4-FFF2-40B4-BE49-F238E27FC236}">
                <a16:creationId xmlns:a16="http://schemas.microsoft.com/office/drawing/2014/main" id="{AC2C68F4-B080-153E-D131-A889543F7312}"/>
              </a:ext>
            </a:extLst>
          </p:cNvPr>
          <p:cNvSpPr>
            <a:spLocks noGrp="1"/>
          </p:cNvSpPr>
          <p:nvPr>
            <p:ph type="sldNum" sz="quarter" idx="5"/>
          </p:nvPr>
        </p:nvSpPr>
        <p:spPr/>
        <p:txBody>
          <a:bodyPr/>
          <a:lstStyle/>
          <a:p>
            <a:fld id="{DC4F9243-1000-4616-BEBE-56874B3B2D0A}" type="slidenum">
              <a:rPr lang="en-US" smtClean="0"/>
              <a:t>19</a:t>
            </a:fld>
            <a:endParaRPr lang="en-US"/>
          </a:p>
        </p:txBody>
      </p:sp>
    </p:spTree>
    <p:extLst>
      <p:ext uri="{BB962C8B-B14F-4D97-AF65-F5344CB8AC3E}">
        <p14:creationId xmlns:p14="http://schemas.microsoft.com/office/powerpoint/2010/main" val="5854172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5CE48D-01EE-E046-482F-FE3DB4DE5C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0405CF1-B44A-BAC3-520B-04AAA1685AF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1B57BF-F60E-A5EB-A849-26C48821AA2A}"/>
              </a:ext>
            </a:extLst>
          </p:cNvPr>
          <p:cNvSpPr>
            <a:spLocks noGrp="1"/>
          </p:cNvSpPr>
          <p:nvPr>
            <p:ph type="body" idx="1"/>
          </p:nvPr>
        </p:nvSpPr>
        <p:spPr/>
        <p:txBody>
          <a:bodyPr/>
          <a:lstStyle/>
          <a:p>
            <a:r>
              <a:rPr lang="en-US" dirty="0"/>
              <a:t>Mental health conditions influence 79.2% of pregnancy-related deaths in Kansas.</a:t>
            </a:r>
          </a:p>
          <a:p>
            <a:endParaRPr lang="en-US" dirty="0"/>
          </a:p>
          <a:p>
            <a:r>
              <a:rPr lang="en-US" dirty="0"/>
              <a:t>Kansas initiatives like the FTI, MAVIS, and the Kansas Connecting Communities) aim to improve mental health screening and treatment for pregnant women through the provision of free psychiatric consultations for providers and promote quality care during the transition from pregnancy to postpartum.</a:t>
            </a:r>
          </a:p>
        </p:txBody>
      </p:sp>
      <p:sp>
        <p:nvSpPr>
          <p:cNvPr id="4" name="Slide Number Placeholder 3">
            <a:extLst>
              <a:ext uri="{FF2B5EF4-FFF2-40B4-BE49-F238E27FC236}">
                <a16:creationId xmlns:a16="http://schemas.microsoft.com/office/drawing/2014/main" id="{989B881F-79D4-EA36-A9F8-FCBEFA4DF757}"/>
              </a:ext>
            </a:extLst>
          </p:cNvPr>
          <p:cNvSpPr>
            <a:spLocks noGrp="1"/>
          </p:cNvSpPr>
          <p:nvPr>
            <p:ph type="sldNum" sz="quarter" idx="5"/>
          </p:nvPr>
        </p:nvSpPr>
        <p:spPr/>
        <p:txBody>
          <a:bodyPr/>
          <a:lstStyle/>
          <a:p>
            <a:fld id="{DC4F9243-1000-4616-BEBE-56874B3B2D0A}" type="slidenum">
              <a:rPr lang="en-US" smtClean="0"/>
              <a:t>20</a:t>
            </a:fld>
            <a:endParaRPr lang="en-US"/>
          </a:p>
        </p:txBody>
      </p:sp>
    </p:spTree>
    <p:extLst>
      <p:ext uri="{BB962C8B-B14F-4D97-AF65-F5344CB8AC3E}">
        <p14:creationId xmlns:p14="http://schemas.microsoft.com/office/powerpoint/2010/main" val="34934488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E1962C-B23B-4B37-CD47-A2C2A10C240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9D9ED40-FDCF-6D07-545B-07D5773C6A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F2A43B3-5B28-2013-DC7A-D210F44DFBA2}"/>
              </a:ext>
            </a:extLst>
          </p:cNvPr>
          <p:cNvSpPr>
            <a:spLocks noGrp="1"/>
          </p:cNvSpPr>
          <p:nvPr>
            <p:ph type="body" idx="1"/>
          </p:nvPr>
        </p:nvSpPr>
        <p:spPr/>
        <p:txBody>
          <a:bodyPr/>
          <a:lstStyle/>
          <a:p>
            <a:r>
              <a:rPr lang="en-US" dirty="0"/>
              <a:t>Social determinants of health are crucial in understanding maternal mortality disparities</a:t>
            </a:r>
          </a:p>
          <a:p>
            <a:endParaRPr lang="en-US" dirty="0"/>
          </a:p>
          <a:p>
            <a:r>
              <a:rPr lang="en-US" dirty="0"/>
              <a:t>Kansas tracks demographic data of pregnancy-associated deaths to target interventions</a:t>
            </a:r>
          </a:p>
          <a:p>
            <a:endParaRPr lang="en-US" dirty="0"/>
          </a:p>
          <a:p>
            <a:r>
              <a:rPr lang="en-US" dirty="0"/>
              <a:t>And the KPQC’s FTI also trains providers on </a:t>
            </a:r>
            <a:r>
              <a:rPr lang="en-US" dirty="0" err="1"/>
              <a:t>SDoH</a:t>
            </a:r>
            <a:r>
              <a:rPr lang="en-US" dirty="0"/>
              <a:t> screening and community resources </a:t>
            </a:r>
          </a:p>
        </p:txBody>
      </p:sp>
      <p:sp>
        <p:nvSpPr>
          <p:cNvPr id="4" name="Slide Number Placeholder 3">
            <a:extLst>
              <a:ext uri="{FF2B5EF4-FFF2-40B4-BE49-F238E27FC236}">
                <a16:creationId xmlns:a16="http://schemas.microsoft.com/office/drawing/2014/main" id="{31AC628D-D314-F383-43D5-E93010D5B7AD}"/>
              </a:ext>
            </a:extLst>
          </p:cNvPr>
          <p:cNvSpPr>
            <a:spLocks noGrp="1"/>
          </p:cNvSpPr>
          <p:nvPr>
            <p:ph type="sldNum" sz="quarter" idx="5"/>
          </p:nvPr>
        </p:nvSpPr>
        <p:spPr/>
        <p:txBody>
          <a:bodyPr/>
          <a:lstStyle/>
          <a:p>
            <a:fld id="{DC4F9243-1000-4616-BEBE-56874B3B2D0A}" type="slidenum">
              <a:rPr lang="en-US" smtClean="0"/>
              <a:t>21</a:t>
            </a:fld>
            <a:endParaRPr lang="en-US"/>
          </a:p>
        </p:txBody>
      </p:sp>
    </p:spTree>
    <p:extLst>
      <p:ext uri="{BB962C8B-B14F-4D97-AF65-F5344CB8AC3E}">
        <p14:creationId xmlns:p14="http://schemas.microsoft.com/office/powerpoint/2010/main" val="24520355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Moving on with my APE products</a:t>
            </a:r>
          </a:p>
        </p:txBody>
      </p:sp>
      <p:sp>
        <p:nvSpPr>
          <p:cNvPr id="4" name="Slide Number Placeholder 3"/>
          <p:cNvSpPr>
            <a:spLocks noGrp="1"/>
          </p:cNvSpPr>
          <p:nvPr>
            <p:ph type="sldNum" sz="quarter" idx="5"/>
          </p:nvPr>
        </p:nvSpPr>
        <p:spPr/>
        <p:txBody>
          <a:bodyPr/>
          <a:lstStyle/>
          <a:p>
            <a:fld id="{DC4F9243-1000-4616-BEBE-56874B3B2D0A}" type="slidenum">
              <a:rPr lang="en-US" smtClean="0"/>
              <a:t>22</a:t>
            </a:fld>
            <a:endParaRPr lang="en-US"/>
          </a:p>
        </p:txBody>
      </p:sp>
    </p:spTree>
    <p:extLst>
      <p:ext uri="{BB962C8B-B14F-4D97-AF65-F5344CB8AC3E}">
        <p14:creationId xmlns:p14="http://schemas.microsoft.com/office/powerpoint/2010/main" val="21373110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created 3 products including two infographics and a survey.</a:t>
            </a:r>
          </a:p>
        </p:txBody>
      </p:sp>
      <p:sp>
        <p:nvSpPr>
          <p:cNvPr id="4" name="Slide Number Placeholder 3"/>
          <p:cNvSpPr>
            <a:spLocks noGrp="1"/>
          </p:cNvSpPr>
          <p:nvPr>
            <p:ph type="sldNum" sz="quarter" idx="5"/>
          </p:nvPr>
        </p:nvSpPr>
        <p:spPr/>
        <p:txBody>
          <a:bodyPr/>
          <a:lstStyle/>
          <a:p>
            <a:fld id="{DC4F9243-1000-4616-BEBE-56874B3B2D0A}" type="slidenum">
              <a:rPr lang="en-US" smtClean="0"/>
              <a:t>23</a:t>
            </a:fld>
            <a:endParaRPr lang="en-US"/>
          </a:p>
        </p:txBody>
      </p:sp>
    </p:spTree>
    <p:extLst>
      <p:ext uri="{BB962C8B-B14F-4D97-AF65-F5344CB8AC3E}">
        <p14:creationId xmlns:p14="http://schemas.microsoft.com/office/powerpoint/2010/main" val="26951084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C4F9243-1000-4616-BEBE-56874B3B2D0A}" type="slidenum">
              <a:rPr lang="en-US" smtClean="0"/>
              <a:t>3</a:t>
            </a:fld>
            <a:endParaRPr lang="en-US"/>
          </a:p>
        </p:txBody>
      </p:sp>
    </p:spTree>
    <p:extLst>
      <p:ext uri="{BB962C8B-B14F-4D97-AF65-F5344CB8AC3E}">
        <p14:creationId xmlns:p14="http://schemas.microsoft.com/office/powerpoint/2010/main" val="23543756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Taking a closer look at my infographics</a:t>
            </a:r>
          </a:p>
        </p:txBody>
      </p:sp>
      <p:sp>
        <p:nvSpPr>
          <p:cNvPr id="4" name="Slide Number Placeholder 3"/>
          <p:cNvSpPr>
            <a:spLocks noGrp="1"/>
          </p:cNvSpPr>
          <p:nvPr>
            <p:ph type="sldNum" sz="quarter" idx="5"/>
          </p:nvPr>
        </p:nvSpPr>
        <p:spPr/>
        <p:txBody>
          <a:bodyPr/>
          <a:lstStyle/>
          <a:p>
            <a:fld id="{DC4F9243-1000-4616-BEBE-56874B3B2D0A}" type="slidenum">
              <a:rPr lang="en-US" smtClean="0"/>
              <a:t>24</a:t>
            </a:fld>
            <a:endParaRPr lang="en-US"/>
          </a:p>
        </p:txBody>
      </p:sp>
    </p:spTree>
    <p:extLst>
      <p:ext uri="{BB962C8B-B14F-4D97-AF65-F5344CB8AC3E}">
        <p14:creationId xmlns:p14="http://schemas.microsoft.com/office/powerpoint/2010/main" val="35990140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Focused on </a:t>
            </a:r>
            <a:r>
              <a:rPr lang="en-US" b="1" dirty="0"/>
              <a:t>preventable </a:t>
            </a:r>
            <a:r>
              <a:rPr lang="en-US" dirty="0"/>
              <a:t>pregnancy-related deaths, which as mentioned previously, comprise the majority of the pregnancy-related deaths in Kansas.</a:t>
            </a:r>
          </a:p>
          <a:p>
            <a:pPr marL="171450" indent="-171450">
              <a:buFont typeface="Arial" panose="020B0604020202020204" pitchFamily="34" charset="0"/>
              <a:buChar char="•"/>
            </a:pPr>
            <a:r>
              <a:rPr lang="en-US" dirty="0"/>
              <a:t>I included the data I felt was most important and attention-grabbing, taking factors such as:</a:t>
            </a:r>
          </a:p>
          <a:p>
            <a:pPr marL="628650" lvl="1" indent="-171450">
              <a:buFont typeface="Arial" panose="020B0604020202020204" pitchFamily="34" charset="0"/>
              <a:buChar char="•"/>
            </a:pPr>
            <a:r>
              <a:rPr lang="en-US" dirty="0"/>
              <a:t>Preventable deaths and</a:t>
            </a:r>
          </a:p>
          <a:p>
            <a:pPr marL="628650" lvl="1" indent="-171450">
              <a:buFont typeface="Arial" panose="020B0604020202020204" pitchFamily="34" charset="0"/>
              <a:buChar char="•"/>
            </a:pPr>
            <a:r>
              <a:rPr lang="en-US" dirty="0"/>
              <a:t>Timing of deaths </a:t>
            </a:r>
          </a:p>
          <a:p>
            <a:pPr marL="628650" lvl="1" indent="-171450">
              <a:buFont typeface="Arial" panose="020B0604020202020204" pitchFamily="34" charset="0"/>
              <a:buChar char="•"/>
            </a:pPr>
            <a:endParaRPr lang="en-US" dirty="0"/>
          </a:p>
          <a:p>
            <a:pPr marL="628650" lvl="1" indent="-171450">
              <a:buFont typeface="Arial" panose="020B0604020202020204" pitchFamily="34" charset="0"/>
              <a:buChar char="•"/>
            </a:pPr>
            <a:r>
              <a:rPr lang="en-US" dirty="0"/>
              <a:t>And breaking that down further</a:t>
            </a:r>
          </a:p>
          <a:p>
            <a:pPr marL="628650" lvl="1" indent="-171450">
              <a:buFont typeface="Arial" panose="020B0604020202020204" pitchFamily="34" charset="0"/>
              <a:buChar char="•"/>
            </a:pPr>
            <a:endParaRPr lang="en-US" dirty="0"/>
          </a:p>
          <a:p>
            <a:pPr marL="457200" lvl="1" indent="0">
              <a:buFont typeface="Arial" panose="020B0604020202020204" pitchFamily="34" charset="0"/>
              <a:buNone/>
            </a:pPr>
            <a:r>
              <a:rPr lang="en-US" dirty="0"/>
              <a:t>As well as other key data points such as age distribution, leading causes of death, and the circumstances surrounding deaths.</a:t>
            </a:r>
          </a:p>
          <a:p>
            <a:pPr marL="457200" lvl="1" indent="0">
              <a:buFont typeface="Arial" panose="020B0604020202020204" pitchFamily="34" charset="0"/>
              <a:buNone/>
            </a:pPr>
            <a:endParaRPr lang="en-US" dirty="0"/>
          </a:p>
          <a:p>
            <a:pPr marL="457200" lvl="1" indent="0">
              <a:buFont typeface="Arial" panose="020B0604020202020204" pitchFamily="34" charset="0"/>
              <a:buNone/>
            </a:pPr>
            <a:r>
              <a:rPr lang="en-US" dirty="0"/>
              <a:t>(I considered the </a:t>
            </a:r>
            <a:r>
              <a:rPr lang="en-US" dirty="0" err="1"/>
              <a:t>SDoH</a:t>
            </a:r>
            <a:r>
              <a:rPr lang="en-US" dirty="0"/>
              <a:t> and their impact on these outcomes when creating the infographic) – don’t say</a:t>
            </a:r>
          </a:p>
          <a:p>
            <a:pPr marL="457200" lvl="1" indent="0">
              <a:buFont typeface="Arial" panose="020B0604020202020204" pitchFamily="34" charset="0"/>
              <a:buNone/>
            </a:pPr>
            <a:endParaRPr lang="en-US" dirty="0"/>
          </a:p>
          <a:p>
            <a:pPr marL="457200" lvl="1" indent="0">
              <a:buFont typeface="Arial" panose="020B0604020202020204" pitchFamily="34" charset="0"/>
              <a:buNone/>
            </a:pPr>
            <a:r>
              <a:rPr lang="en-US" dirty="0"/>
              <a:t>As well as incorporated recommendations for prevention from previous infographics</a:t>
            </a:r>
          </a:p>
          <a:p>
            <a:pPr marL="457200" lvl="1" indent="0">
              <a:buFont typeface="Arial" panose="020B0604020202020204" pitchFamily="34" charset="0"/>
              <a:buNone/>
            </a:pPr>
            <a:endParaRPr lang="en-US" dirty="0"/>
          </a:p>
          <a:p>
            <a:pPr marL="457200" lvl="1" indent="0">
              <a:buFont typeface="Arial" panose="020B0604020202020204" pitchFamily="34" charset="0"/>
              <a:buNone/>
            </a:pPr>
            <a:r>
              <a:rPr lang="en-US" dirty="0"/>
              <a:t>Finally, I included updated information on potential impact if the key KMMRC recommendations are implemented</a:t>
            </a:r>
          </a:p>
          <a:p>
            <a:endParaRPr lang="en-US" dirty="0"/>
          </a:p>
          <a:p>
            <a:endParaRPr lang="en-US" dirty="0"/>
          </a:p>
          <a:p>
            <a:endParaRPr lang="en-US" dirty="0"/>
          </a:p>
          <a:p>
            <a:r>
              <a:rPr lang="en-US" dirty="0"/>
              <a:t>The first infographic focused specifically on bringing attention to </a:t>
            </a:r>
            <a:r>
              <a:rPr lang="en-US" i="1" dirty="0"/>
              <a:t>preventable</a:t>
            </a:r>
            <a:r>
              <a:rPr lang="en-US" i="0" dirty="0"/>
              <a:t> pregnancy-related deaths, as they make up the large majority of pregnancy-related deaths in Kansas, according to the latest published reports.  </a:t>
            </a:r>
          </a:p>
          <a:p>
            <a:endParaRPr lang="en-US" i="0" dirty="0"/>
          </a:p>
          <a:p>
            <a:r>
              <a:rPr lang="en-US" i="0" dirty="0"/>
              <a:t>Considering previous infographics as examples, I included the data that I felt was most important and attention-grabbing, taking one factor such as preventable deaths and timing of deaths and breaking that down further. I also included age, and the leading causes of death and circumstances surrounding each death in consideration of how someone’s social determinants of health may affect these health outcomes. </a:t>
            </a:r>
          </a:p>
          <a:p>
            <a:endParaRPr lang="en-US" i="0" dirty="0"/>
          </a:p>
          <a:p>
            <a:r>
              <a:rPr lang="en-US" i="0" dirty="0"/>
              <a:t>Finally I also included the same recommendations for prevention and impact if implemented as used on previous infographics with updated information.</a:t>
            </a:r>
            <a:endParaRPr lang="en-US" dirty="0"/>
          </a:p>
        </p:txBody>
      </p:sp>
      <p:sp>
        <p:nvSpPr>
          <p:cNvPr id="4" name="Slide Number Placeholder 3"/>
          <p:cNvSpPr>
            <a:spLocks noGrp="1"/>
          </p:cNvSpPr>
          <p:nvPr>
            <p:ph type="sldNum" sz="quarter" idx="5"/>
          </p:nvPr>
        </p:nvSpPr>
        <p:spPr/>
        <p:txBody>
          <a:bodyPr/>
          <a:lstStyle/>
          <a:p>
            <a:fld id="{DC4F9243-1000-4616-BEBE-56874B3B2D0A}" type="slidenum">
              <a:rPr lang="en-US" smtClean="0"/>
              <a:t>25</a:t>
            </a:fld>
            <a:endParaRPr lang="en-US"/>
          </a:p>
        </p:txBody>
      </p:sp>
    </p:spTree>
    <p:extLst>
      <p:ext uri="{BB962C8B-B14F-4D97-AF65-F5344CB8AC3E}">
        <p14:creationId xmlns:p14="http://schemas.microsoft.com/office/powerpoint/2010/main" val="36830497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The second infographic I created was voluntary, however the most intricate.</a:t>
            </a:r>
          </a:p>
          <a:p>
            <a:endParaRPr lang="en-US" dirty="0"/>
          </a:p>
          <a:p>
            <a:r>
              <a:rPr lang="en-US" dirty="0"/>
              <a:t>Each section represents various maternal and child health indicators during pregnancy and after, as according to the CDC’s Pregnancy Risk Assessment Monitoring System for Kansas between 2017 and 2022.</a:t>
            </a:r>
          </a:p>
          <a:p>
            <a:endParaRPr lang="en-US" dirty="0"/>
          </a:p>
          <a:p>
            <a:r>
              <a:rPr lang="en-US" dirty="0"/>
              <a:t>The infographic is designed for flexible use as it can be presented as a whole or in each section can be used separately in various forms of media.</a:t>
            </a:r>
          </a:p>
          <a:p>
            <a:endParaRPr lang="en-US" dirty="0"/>
          </a:p>
          <a:p>
            <a:r>
              <a:rPr lang="en-US" dirty="0"/>
              <a:t>Each of these infographics are intended for information sharing at future MHITF meetings and the pregnancy-related deaths infographic is to be included in the future KMMRC report</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The second infographic I created was voluntary, however the most intricate. </a:t>
            </a:r>
          </a:p>
          <a:p>
            <a:r>
              <a:rPr lang="en-US" dirty="0"/>
              <a:t>Each section represents various indicators of maternal and child health; during and after pregnancy; with data as collected by the Pregnancy Risk Assessment Monitoring System by the CDC for Kanas between 2017 and 2022.</a:t>
            </a:r>
          </a:p>
          <a:p>
            <a:endParaRPr lang="en-US" dirty="0"/>
          </a:p>
          <a:p>
            <a:r>
              <a:rPr lang="en-US" dirty="0"/>
              <a:t>Each section can be presented altogether or used separately in any form of media. </a:t>
            </a:r>
          </a:p>
          <a:p>
            <a:endParaRPr lang="en-US" dirty="0"/>
          </a:p>
          <a:p>
            <a:r>
              <a:rPr lang="en-US" dirty="0"/>
              <a:t>Both of the infographics are currently intended to be used for information sharing in future MHITF meetings and the pregnancy-related Deaths infographics will be used in the future KMMRC report.</a:t>
            </a:r>
          </a:p>
        </p:txBody>
      </p:sp>
      <p:sp>
        <p:nvSpPr>
          <p:cNvPr id="4" name="Slide Number Placeholder 3"/>
          <p:cNvSpPr>
            <a:spLocks noGrp="1"/>
          </p:cNvSpPr>
          <p:nvPr>
            <p:ph type="sldNum" sz="quarter" idx="5"/>
          </p:nvPr>
        </p:nvSpPr>
        <p:spPr/>
        <p:txBody>
          <a:bodyPr/>
          <a:lstStyle/>
          <a:p>
            <a:fld id="{DC4F9243-1000-4616-BEBE-56874B3B2D0A}" type="slidenum">
              <a:rPr lang="en-US" smtClean="0"/>
              <a:t>26</a:t>
            </a:fld>
            <a:endParaRPr lang="en-US"/>
          </a:p>
        </p:txBody>
      </p:sp>
    </p:spTree>
    <p:extLst>
      <p:ext uri="{BB962C8B-B14F-4D97-AF65-F5344CB8AC3E}">
        <p14:creationId xmlns:p14="http://schemas.microsoft.com/office/powerpoint/2010/main" val="35782497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Moving forward, we’ll take a thorough look at my survey</a:t>
            </a:r>
          </a:p>
        </p:txBody>
      </p:sp>
      <p:sp>
        <p:nvSpPr>
          <p:cNvPr id="4" name="Slide Number Placeholder 3"/>
          <p:cNvSpPr>
            <a:spLocks noGrp="1"/>
          </p:cNvSpPr>
          <p:nvPr>
            <p:ph type="sldNum" sz="quarter" idx="5"/>
          </p:nvPr>
        </p:nvSpPr>
        <p:spPr/>
        <p:txBody>
          <a:bodyPr/>
          <a:lstStyle/>
          <a:p>
            <a:fld id="{DC4F9243-1000-4616-BEBE-56874B3B2D0A}" type="slidenum">
              <a:rPr lang="en-US" smtClean="0"/>
              <a:t>27</a:t>
            </a:fld>
            <a:endParaRPr lang="en-US"/>
          </a:p>
        </p:txBody>
      </p:sp>
    </p:spTree>
    <p:extLst>
      <p:ext uri="{BB962C8B-B14F-4D97-AF65-F5344CB8AC3E}">
        <p14:creationId xmlns:p14="http://schemas.microsoft.com/office/powerpoint/2010/main" val="21086616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mentioned previously, the survey aimed to evaluate MHITF members’ knowledge and perceptions of Kansas maternal health initiatives, identifying areas for improvement and collaboration to enhance maternal health outcomes statewide.</a:t>
            </a:r>
          </a:p>
        </p:txBody>
      </p:sp>
      <p:sp>
        <p:nvSpPr>
          <p:cNvPr id="4" name="Slide Number Placeholder 3"/>
          <p:cNvSpPr>
            <a:spLocks noGrp="1"/>
          </p:cNvSpPr>
          <p:nvPr>
            <p:ph type="sldNum" sz="quarter" idx="5"/>
          </p:nvPr>
        </p:nvSpPr>
        <p:spPr/>
        <p:txBody>
          <a:bodyPr/>
          <a:lstStyle/>
          <a:p>
            <a:fld id="{DC4F9243-1000-4616-BEBE-56874B3B2D0A}" type="slidenum">
              <a:rPr lang="en-US" smtClean="0"/>
              <a:t>28</a:t>
            </a:fld>
            <a:endParaRPr lang="en-US"/>
          </a:p>
        </p:txBody>
      </p:sp>
    </p:spTree>
    <p:extLst>
      <p:ext uri="{BB962C8B-B14F-4D97-AF65-F5344CB8AC3E}">
        <p14:creationId xmlns:p14="http://schemas.microsoft.com/office/powerpoint/2010/main" val="38590964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Targeted email distribution for task force members and verbal promotion were used at MHITF meetings for survey recruitment</a:t>
            </a:r>
          </a:p>
          <a:p>
            <a:endParaRPr lang="en-US" dirty="0"/>
          </a:p>
        </p:txBody>
      </p:sp>
      <p:sp>
        <p:nvSpPr>
          <p:cNvPr id="4" name="Slide Number Placeholder 3"/>
          <p:cNvSpPr>
            <a:spLocks noGrp="1"/>
          </p:cNvSpPr>
          <p:nvPr>
            <p:ph type="sldNum" sz="quarter" idx="5"/>
          </p:nvPr>
        </p:nvSpPr>
        <p:spPr/>
        <p:txBody>
          <a:bodyPr/>
          <a:lstStyle/>
          <a:p>
            <a:fld id="{DC4F9243-1000-4616-BEBE-56874B3B2D0A}" type="slidenum">
              <a:rPr lang="en-US" smtClean="0"/>
              <a:t>29</a:t>
            </a:fld>
            <a:endParaRPr lang="en-US"/>
          </a:p>
        </p:txBody>
      </p:sp>
    </p:spTree>
    <p:extLst>
      <p:ext uri="{BB962C8B-B14F-4D97-AF65-F5344CB8AC3E}">
        <p14:creationId xmlns:p14="http://schemas.microsoft.com/office/powerpoint/2010/main" val="41050990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survey consisted mostly of 3-5 point </a:t>
            </a:r>
            <a:r>
              <a:rPr lang="en-US" dirty="0" err="1"/>
              <a:t>likert</a:t>
            </a:r>
            <a:r>
              <a:rPr lang="en-US" dirty="0"/>
              <a:t> scale questions, with the remaining being optional open-ended. </a:t>
            </a:r>
          </a:p>
        </p:txBody>
      </p:sp>
      <p:sp>
        <p:nvSpPr>
          <p:cNvPr id="4" name="Slide Number Placeholder 3"/>
          <p:cNvSpPr>
            <a:spLocks noGrp="1"/>
          </p:cNvSpPr>
          <p:nvPr>
            <p:ph type="sldNum" sz="quarter" idx="5"/>
          </p:nvPr>
        </p:nvSpPr>
        <p:spPr/>
        <p:txBody>
          <a:bodyPr/>
          <a:lstStyle/>
          <a:p>
            <a:fld id="{DC4F9243-1000-4616-BEBE-56874B3B2D0A}" type="slidenum">
              <a:rPr lang="en-US" smtClean="0"/>
              <a:t>30</a:t>
            </a:fld>
            <a:endParaRPr lang="en-US"/>
          </a:p>
        </p:txBody>
      </p:sp>
    </p:spTree>
    <p:extLst>
      <p:ext uri="{BB962C8B-B14F-4D97-AF65-F5344CB8AC3E}">
        <p14:creationId xmlns:p14="http://schemas.microsoft.com/office/powerpoint/2010/main" val="7276167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effectLst/>
                <a:latin typeface="__fkGroteskNeue_598ab8"/>
              </a:rPr>
              <a:t>The survey assessed the perceived effectiveness of maternal health programs in Kansas, focusing on respondents’ ratings of these initiatives and their impact on maternal health in urban and rural counties.</a:t>
            </a:r>
            <a:endParaRPr lang="en-US" dirty="0"/>
          </a:p>
        </p:txBody>
      </p:sp>
      <p:sp>
        <p:nvSpPr>
          <p:cNvPr id="4" name="Slide Number Placeholder 3"/>
          <p:cNvSpPr>
            <a:spLocks noGrp="1"/>
          </p:cNvSpPr>
          <p:nvPr>
            <p:ph type="sldNum" sz="quarter" idx="5"/>
          </p:nvPr>
        </p:nvSpPr>
        <p:spPr/>
        <p:txBody>
          <a:bodyPr/>
          <a:lstStyle/>
          <a:p>
            <a:fld id="{DC4F9243-1000-4616-BEBE-56874B3B2D0A}" type="slidenum">
              <a:rPr lang="en-US" smtClean="0"/>
              <a:t>31</a:t>
            </a:fld>
            <a:endParaRPr lang="en-US"/>
          </a:p>
        </p:txBody>
      </p:sp>
    </p:spTree>
    <p:extLst>
      <p:ext uri="{BB962C8B-B14F-4D97-AF65-F5344CB8AC3E}">
        <p14:creationId xmlns:p14="http://schemas.microsoft.com/office/powerpoint/2010/main" val="8339629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effectLst/>
                <a:latin typeface="__fkGroteskNeue_598ab8"/>
              </a:rPr>
              <a:t>Several questions addressed the impact of social and environmental factors on maternal health outcomes</a:t>
            </a:r>
            <a:r>
              <a:rPr lang="en-US" b="0" i="0" dirty="0">
                <a:effectLst/>
                <a:latin typeface="var(--font-berkeley-mono)"/>
              </a:rPr>
              <a:t>. </a:t>
            </a:r>
          </a:p>
          <a:p>
            <a:pPr algn="l"/>
            <a:r>
              <a:rPr lang="en-US" b="0" i="0" dirty="0">
                <a:effectLst/>
                <a:latin typeface="__fkGroteskNeue_598ab8"/>
              </a:rPr>
              <a:t>These included </a:t>
            </a:r>
          </a:p>
          <a:p>
            <a:pPr algn="l"/>
            <a:r>
              <a:rPr lang="en-US" b="0" i="0" dirty="0">
                <a:effectLst/>
                <a:latin typeface="__fkGroteskNeue_598ab8"/>
              </a:rPr>
              <a:t>economic stability</a:t>
            </a:r>
          </a:p>
          <a:p>
            <a:pPr algn="l"/>
            <a:r>
              <a:rPr lang="en-US" b="0" i="0" dirty="0">
                <a:effectLst/>
                <a:latin typeface="__fkGroteskNeue_598ab8"/>
              </a:rPr>
              <a:t>access to education</a:t>
            </a:r>
          </a:p>
          <a:p>
            <a:pPr algn="l"/>
            <a:r>
              <a:rPr lang="en-US" b="0" i="0" dirty="0">
                <a:effectLst/>
                <a:latin typeface="__fkGroteskNeue_598ab8"/>
              </a:rPr>
              <a:t> neighborhood conditions</a:t>
            </a:r>
          </a:p>
          <a:p>
            <a:pPr algn="l"/>
            <a:r>
              <a:rPr lang="en-US" b="0" i="0" dirty="0">
                <a:effectLst/>
                <a:latin typeface="__fkGroteskNeue_598ab8"/>
              </a:rPr>
              <a:t> and social context such as social cohesion, discrimination, and rates of incarceration, </a:t>
            </a:r>
          </a:p>
          <a:p>
            <a:pPr algn="l"/>
            <a:r>
              <a:rPr lang="en-US" b="0" i="0" dirty="0">
                <a:effectLst/>
                <a:latin typeface="__fkGroteskNeue_598ab8"/>
              </a:rPr>
              <a:t>Highlighting the survey’s focus on understanding broader social determinants of maternal health beyond just clinical care.</a:t>
            </a:r>
            <a:endParaRPr lang="en-US" dirty="0"/>
          </a:p>
        </p:txBody>
      </p:sp>
      <p:sp>
        <p:nvSpPr>
          <p:cNvPr id="4" name="Slide Number Placeholder 3"/>
          <p:cNvSpPr>
            <a:spLocks noGrp="1"/>
          </p:cNvSpPr>
          <p:nvPr>
            <p:ph type="sldNum" sz="quarter" idx="5"/>
          </p:nvPr>
        </p:nvSpPr>
        <p:spPr/>
        <p:txBody>
          <a:bodyPr/>
          <a:lstStyle/>
          <a:p>
            <a:fld id="{DC4F9243-1000-4616-BEBE-56874B3B2D0A}" type="slidenum">
              <a:rPr lang="en-US" smtClean="0"/>
              <a:t>32</a:t>
            </a:fld>
            <a:endParaRPr lang="en-US"/>
          </a:p>
        </p:txBody>
      </p:sp>
    </p:spTree>
    <p:extLst>
      <p:ext uri="{BB962C8B-B14F-4D97-AF65-F5344CB8AC3E}">
        <p14:creationId xmlns:p14="http://schemas.microsoft.com/office/powerpoint/2010/main" val="30432315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effectLst/>
                <a:latin typeface="__fkGroteskNeue_598ab8"/>
              </a:rPr>
              <a:t>The survey also explored strategies for community involvement in maternal health initiatives. This particular question also included an optional-open ended question which assessed regional differences between urban and rural counties to understand specific needs and strengths.</a:t>
            </a:r>
            <a:endParaRPr lang="en-US" dirty="0"/>
          </a:p>
        </p:txBody>
      </p:sp>
      <p:sp>
        <p:nvSpPr>
          <p:cNvPr id="4" name="Slide Number Placeholder 3"/>
          <p:cNvSpPr>
            <a:spLocks noGrp="1"/>
          </p:cNvSpPr>
          <p:nvPr>
            <p:ph type="sldNum" sz="quarter" idx="5"/>
          </p:nvPr>
        </p:nvSpPr>
        <p:spPr/>
        <p:txBody>
          <a:bodyPr/>
          <a:lstStyle/>
          <a:p>
            <a:fld id="{DC4F9243-1000-4616-BEBE-56874B3B2D0A}" type="slidenum">
              <a:rPr lang="en-US" smtClean="0"/>
              <a:t>33</a:t>
            </a:fld>
            <a:endParaRPr lang="en-US"/>
          </a:p>
        </p:txBody>
      </p:sp>
    </p:spTree>
    <p:extLst>
      <p:ext uri="{BB962C8B-B14F-4D97-AF65-F5344CB8AC3E}">
        <p14:creationId xmlns:p14="http://schemas.microsoft.com/office/powerpoint/2010/main" val="35213068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C4F9243-1000-4616-BEBE-56874B3B2D0A}" type="slidenum">
              <a:rPr lang="en-US" smtClean="0"/>
              <a:t>6</a:t>
            </a:fld>
            <a:endParaRPr lang="en-US"/>
          </a:p>
        </p:txBody>
      </p:sp>
    </p:spTree>
    <p:extLst>
      <p:ext uri="{BB962C8B-B14F-4D97-AF65-F5344CB8AC3E}">
        <p14:creationId xmlns:p14="http://schemas.microsoft.com/office/powerpoint/2010/main" val="157771217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effectLst/>
                <a:latin typeface="__fkGroteskNeue_598ab8"/>
              </a:rPr>
              <a:t>Supportive policies and barriers to alternative care options were also examined, aiming to understand the systemic factors affecting maternal healthcare improvement. </a:t>
            </a:r>
            <a:endParaRPr lang="en-US" dirty="0"/>
          </a:p>
        </p:txBody>
      </p:sp>
      <p:sp>
        <p:nvSpPr>
          <p:cNvPr id="4" name="Slide Number Placeholder 3"/>
          <p:cNvSpPr>
            <a:spLocks noGrp="1"/>
          </p:cNvSpPr>
          <p:nvPr>
            <p:ph type="sldNum" sz="quarter" idx="5"/>
          </p:nvPr>
        </p:nvSpPr>
        <p:spPr/>
        <p:txBody>
          <a:bodyPr/>
          <a:lstStyle/>
          <a:p>
            <a:fld id="{DC4F9243-1000-4616-BEBE-56874B3B2D0A}" type="slidenum">
              <a:rPr lang="en-US" smtClean="0"/>
              <a:t>34</a:t>
            </a:fld>
            <a:endParaRPr lang="en-US"/>
          </a:p>
        </p:txBody>
      </p:sp>
    </p:spTree>
    <p:extLst>
      <p:ext uri="{BB962C8B-B14F-4D97-AF65-F5344CB8AC3E}">
        <p14:creationId xmlns:p14="http://schemas.microsoft.com/office/powerpoint/2010/main" val="29170811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effectLst/>
                <a:latin typeface="__fkGroteskNeue_598ab8"/>
              </a:rPr>
              <a:t>A specific section also evaluated the KDHE’s performance in various aspects related to maternal health.</a:t>
            </a:r>
            <a:endParaRPr lang="en-US" dirty="0"/>
          </a:p>
        </p:txBody>
      </p:sp>
      <p:sp>
        <p:nvSpPr>
          <p:cNvPr id="4" name="Slide Number Placeholder 3"/>
          <p:cNvSpPr>
            <a:spLocks noGrp="1"/>
          </p:cNvSpPr>
          <p:nvPr>
            <p:ph type="sldNum" sz="quarter" idx="5"/>
          </p:nvPr>
        </p:nvSpPr>
        <p:spPr/>
        <p:txBody>
          <a:bodyPr/>
          <a:lstStyle/>
          <a:p>
            <a:fld id="{DC4F9243-1000-4616-BEBE-56874B3B2D0A}" type="slidenum">
              <a:rPr lang="en-US" smtClean="0"/>
              <a:t>35</a:t>
            </a:fld>
            <a:endParaRPr lang="en-US"/>
          </a:p>
        </p:txBody>
      </p:sp>
    </p:spTree>
    <p:extLst>
      <p:ext uri="{BB962C8B-B14F-4D97-AF65-F5344CB8AC3E}">
        <p14:creationId xmlns:p14="http://schemas.microsoft.com/office/powerpoint/2010/main" val="9239927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majority of the optional open-ended questions remained unanswered except for the consideration of specific gaps in urban and rural counties, citing urban communities receive more resources and options for providers as compared to their understanding of rural counties.</a:t>
            </a:r>
          </a:p>
          <a:p>
            <a:endParaRPr lang="en-US" dirty="0"/>
          </a:p>
          <a:p>
            <a:r>
              <a:rPr lang="en-US" dirty="0"/>
              <a:t>Community outreach was also mentioned as being </a:t>
            </a:r>
            <a:r>
              <a:rPr lang="en-US" i="1" dirty="0"/>
              <a:t>vital</a:t>
            </a:r>
            <a:r>
              <a:rPr lang="en-US" i="0" dirty="0"/>
              <a:t> for disseminating information, however the respondent felt policy change at the institutional and systems level was most impactful.</a:t>
            </a:r>
            <a:endParaRPr lang="en-US" dirty="0"/>
          </a:p>
        </p:txBody>
      </p:sp>
      <p:sp>
        <p:nvSpPr>
          <p:cNvPr id="4" name="Slide Number Placeholder 3"/>
          <p:cNvSpPr>
            <a:spLocks noGrp="1"/>
          </p:cNvSpPr>
          <p:nvPr>
            <p:ph type="sldNum" sz="quarter" idx="5"/>
          </p:nvPr>
        </p:nvSpPr>
        <p:spPr/>
        <p:txBody>
          <a:bodyPr/>
          <a:lstStyle/>
          <a:p>
            <a:fld id="{DC4F9243-1000-4616-BEBE-56874B3B2D0A}" type="slidenum">
              <a:rPr lang="en-US" smtClean="0"/>
              <a:t>36</a:t>
            </a:fld>
            <a:endParaRPr lang="en-US"/>
          </a:p>
        </p:txBody>
      </p:sp>
    </p:spTree>
    <p:extLst>
      <p:ext uri="{BB962C8B-B14F-4D97-AF65-F5344CB8AC3E}">
        <p14:creationId xmlns:p14="http://schemas.microsoft.com/office/powerpoint/2010/main" val="10977400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survey incorporated both quantitative (</a:t>
            </a:r>
            <a:r>
              <a:rPr lang="en-US" dirty="0" err="1"/>
              <a:t>likert</a:t>
            </a:r>
            <a:r>
              <a:rPr lang="en-US" dirty="0"/>
              <a:t> scale) and qualitative (open-ended) questions, fulfilling foundational competency #2 by collecting diverse data on task force members’ attitudes and opinions.</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Designing the survey for the KMHITF using quantitative and qualitative data collection methods fulfilled foundational competency #2. The use of </a:t>
            </a:r>
            <a:r>
              <a:rPr lang="en-US" dirty="0" err="1"/>
              <a:t>likert</a:t>
            </a:r>
            <a:r>
              <a:rPr lang="en-US" dirty="0"/>
              <a:t> scale questions allow for quantitative data to be collected on members’ attitudes and opinions while the open-ended questions allow for qualitative understanding of the same. </a:t>
            </a:r>
          </a:p>
        </p:txBody>
      </p:sp>
      <p:sp>
        <p:nvSpPr>
          <p:cNvPr id="4" name="Slide Number Placeholder 3"/>
          <p:cNvSpPr>
            <a:spLocks noGrp="1"/>
          </p:cNvSpPr>
          <p:nvPr>
            <p:ph type="sldNum" sz="quarter" idx="5"/>
          </p:nvPr>
        </p:nvSpPr>
        <p:spPr/>
        <p:txBody>
          <a:bodyPr/>
          <a:lstStyle/>
          <a:p>
            <a:fld id="{DC4F9243-1000-4616-BEBE-56874B3B2D0A}" type="slidenum">
              <a:rPr lang="en-US" smtClean="0"/>
              <a:t>41</a:t>
            </a:fld>
            <a:endParaRPr lang="en-US"/>
          </a:p>
        </p:txBody>
      </p:sp>
    </p:spTree>
    <p:extLst>
      <p:ext uri="{BB962C8B-B14F-4D97-AF65-F5344CB8AC3E}">
        <p14:creationId xmlns:p14="http://schemas.microsoft.com/office/powerpoint/2010/main" val="235604415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Foundational Competency #4 was completed in the collection and analysis of the MHITF survey.</a:t>
            </a:r>
          </a:p>
        </p:txBody>
      </p:sp>
      <p:sp>
        <p:nvSpPr>
          <p:cNvPr id="4" name="Slide Number Placeholder 3"/>
          <p:cNvSpPr>
            <a:spLocks noGrp="1"/>
          </p:cNvSpPr>
          <p:nvPr>
            <p:ph type="sldNum" sz="quarter" idx="5"/>
          </p:nvPr>
        </p:nvSpPr>
        <p:spPr/>
        <p:txBody>
          <a:bodyPr/>
          <a:lstStyle/>
          <a:p>
            <a:fld id="{DC4F9243-1000-4616-BEBE-56874B3B2D0A}" type="slidenum">
              <a:rPr lang="en-US" smtClean="0"/>
              <a:t>42</a:t>
            </a:fld>
            <a:endParaRPr lang="en-US"/>
          </a:p>
        </p:txBody>
      </p:sp>
    </p:spTree>
    <p:extLst>
      <p:ext uri="{BB962C8B-B14F-4D97-AF65-F5344CB8AC3E}">
        <p14:creationId xmlns:p14="http://schemas.microsoft.com/office/powerpoint/2010/main" val="199602448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My mentors; Kayla </a:t>
            </a:r>
            <a:r>
              <a:rPr lang="en-US" dirty="0" err="1"/>
              <a:t>Stangis</a:t>
            </a:r>
            <a:r>
              <a:rPr lang="en-US" dirty="0"/>
              <a:t>, the Maternal and Child Health Coordinator, and Jill Nelson, the maternal and perinatal initiatives consultant, suggested the survey as the best way to evaluate the MHITF members’ perceptions of the effectiveness of the MCH initiatives in Kansas. </a:t>
            </a:r>
          </a:p>
        </p:txBody>
      </p:sp>
      <p:sp>
        <p:nvSpPr>
          <p:cNvPr id="4" name="Slide Number Placeholder 3"/>
          <p:cNvSpPr>
            <a:spLocks noGrp="1"/>
          </p:cNvSpPr>
          <p:nvPr>
            <p:ph type="sldNum" sz="quarter" idx="5"/>
          </p:nvPr>
        </p:nvSpPr>
        <p:spPr/>
        <p:txBody>
          <a:bodyPr/>
          <a:lstStyle/>
          <a:p>
            <a:fld id="{DC4F9243-1000-4616-BEBE-56874B3B2D0A}" type="slidenum">
              <a:rPr lang="en-US" smtClean="0"/>
              <a:t>43</a:t>
            </a:fld>
            <a:endParaRPr lang="en-US"/>
          </a:p>
        </p:txBody>
      </p:sp>
    </p:spTree>
    <p:extLst>
      <p:ext uri="{BB962C8B-B14F-4D97-AF65-F5344CB8AC3E}">
        <p14:creationId xmlns:p14="http://schemas.microsoft.com/office/powerpoint/2010/main" val="26453933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survey and infographics used data-driven advocacy to gather insights on maternal health initiatives, </a:t>
            </a:r>
          </a:p>
          <a:p>
            <a:endParaRPr lang="en-US" dirty="0"/>
          </a:p>
          <a:p>
            <a:r>
              <a:rPr lang="en-US" dirty="0"/>
              <a:t>presented complex information accessibly, </a:t>
            </a:r>
          </a:p>
          <a:p>
            <a:endParaRPr lang="en-US" dirty="0"/>
          </a:p>
          <a:p>
            <a:r>
              <a:rPr lang="en-US" dirty="0"/>
              <a:t>informed possible future stakeholders about specific challenges,</a:t>
            </a:r>
          </a:p>
          <a:p>
            <a:endParaRPr lang="en-US" dirty="0"/>
          </a:p>
          <a:p>
            <a:r>
              <a:rPr lang="en-US" dirty="0"/>
              <a:t>and promoted health equity by highlighting disparities and seeking solutions for diverse populations.</a:t>
            </a:r>
          </a:p>
        </p:txBody>
      </p:sp>
      <p:sp>
        <p:nvSpPr>
          <p:cNvPr id="4" name="Slide Number Placeholder 3"/>
          <p:cNvSpPr>
            <a:spLocks noGrp="1"/>
          </p:cNvSpPr>
          <p:nvPr>
            <p:ph type="sldNum" sz="quarter" idx="5"/>
          </p:nvPr>
        </p:nvSpPr>
        <p:spPr/>
        <p:txBody>
          <a:bodyPr/>
          <a:lstStyle/>
          <a:p>
            <a:fld id="{DC4F9243-1000-4616-BEBE-56874B3B2D0A}" type="slidenum">
              <a:rPr lang="en-US" smtClean="0"/>
              <a:t>44</a:t>
            </a:fld>
            <a:endParaRPr lang="en-US"/>
          </a:p>
        </p:txBody>
      </p:sp>
    </p:spTree>
    <p:extLst>
      <p:ext uri="{BB962C8B-B14F-4D97-AF65-F5344CB8AC3E}">
        <p14:creationId xmlns:p14="http://schemas.microsoft.com/office/powerpoint/2010/main" val="14775892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infographics demonstrated leadership by presenting data effectively</a:t>
            </a:r>
          </a:p>
          <a:p>
            <a:endParaRPr lang="en-US" dirty="0"/>
          </a:p>
          <a:p>
            <a:r>
              <a:rPr lang="en-US" dirty="0"/>
              <a:t>Guiding future decision-making</a:t>
            </a:r>
          </a:p>
          <a:p>
            <a:endParaRPr lang="en-US" dirty="0"/>
          </a:p>
          <a:p>
            <a:r>
              <a:rPr lang="en-US" dirty="0"/>
              <a:t>And enables stakeholders to quickly understand key insights and trends in maternal health outcomes. </a:t>
            </a:r>
          </a:p>
        </p:txBody>
      </p:sp>
      <p:sp>
        <p:nvSpPr>
          <p:cNvPr id="4" name="Slide Number Placeholder 3"/>
          <p:cNvSpPr>
            <a:spLocks noGrp="1"/>
          </p:cNvSpPr>
          <p:nvPr>
            <p:ph type="sldNum" sz="quarter" idx="5"/>
          </p:nvPr>
        </p:nvSpPr>
        <p:spPr/>
        <p:txBody>
          <a:bodyPr/>
          <a:lstStyle/>
          <a:p>
            <a:fld id="{DC4F9243-1000-4616-BEBE-56874B3B2D0A}" type="slidenum">
              <a:rPr lang="en-US" smtClean="0"/>
              <a:t>45</a:t>
            </a:fld>
            <a:endParaRPr lang="en-US"/>
          </a:p>
        </p:txBody>
      </p:sp>
    </p:spTree>
    <p:extLst>
      <p:ext uri="{BB962C8B-B14F-4D97-AF65-F5344CB8AC3E}">
        <p14:creationId xmlns:p14="http://schemas.microsoft.com/office/powerpoint/2010/main" val="149565046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focusing on my </a:t>
            </a:r>
            <a:r>
              <a:rPr lang="en-US" b="1" dirty="0"/>
              <a:t>emphasis area competencies </a:t>
            </a:r>
          </a:p>
          <a:p>
            <a:endParaRPr lang="en-US" dirty="0"/>
          </a:p>
        </p:txBody>
      </p:sp>
      <p:sp>
        <p:nvSpPr>
          <p:cNvPr id="4" name="Slide Number Placeholder 3"/>
          <p:cNvSpPr>
            <a:spLocks noGrp="1"/>
          </p:cNvSpPr>
          <p:nvPr>
            <p:ph type="sldNum" sz="quarter" idx="5"/>
          </p:nvPr>
        </p:nvSpPr>
        <p:spPr/>
        <p:txBody>
          <a:bodyPr/>
          <a:lstStyle/>
          <a:p>
            <a:fld id="{DC4F9243-1000-4616-BEBE-56874B3B2D0A}" type="slidenum">
              <a:rPr lang="en-US" smtClean="0"/>
              <a:t>46</a:t>
            </a:fld>
            <a:endParaRPr lang="en-US"/>
          </a:p>
        </p:txBody>
      </p:sp>
    </p:spTree>
    <p:extLst>
      <p:ext uri="{BB962C8B-B14F-4D97-AF65-F5344CB8AC3E}">
        <p14:creationId xmlns:p14="http://schemas.microsoft.com/office/powerpoint/2010/main" val="311073537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KIN 616, I gained insight into </a:t>
            </a:r>
          </a:p>
          <a:p>
            <a:pPr marL="171450" indent="-171450">
              <a:buFont typeface="Arial" panose="020B0604020202020204" pitchFamily="34" charset="0"/>
              <a:buChar char="•"/>
            </a:pPr>
            <a:r>
              <a:rPr lang="en-US" dirty="0"/>
              <a:t>The correlation between PA and obesity</a:t>
            </a:r>
          </a:p>
          <a:p>
            <a:pPr marL="171450" indent="-171450">
              <a:buFont typeface="Arial" panose="020B0604020202020204" pitchFamily="34" charset="0"/>
              <a:buChar char="•"/>
            </a:pPr>
            <a:r>
              <a:rPr lang="en-US" dirty="0"/>
              <a:t>Examined environmental and policy factors contributing to weight gain</a:t>
            </a:r>
          </a:p>
          <a:p>
            <a:pPr marL="171450" indent="-171450">
              <a:buFont typeface="Arial" panose="020B0604020202020204" pitchFamily="34" charset="0"/>
              <a:buChar char="•"/>
            </a:pPr>
            <a:r>
              <a:rPr lang="en-US" dirty="0"/>
              <a:t>Applied systems thinking to obesity causes</a:t>
            </a:r>
          </a:p>
          <a:p>
            <a:pPr marL="171450" indent="-171450">
              <a:buFont typeface="Arial" panose="020B0604020202020204" pitchFamily="34" charset="0"/>
              <a:buChar char="•"/>
            </a:pPr>
            <a:r>
              <a:rPr lang="en-US" dirty="0"/>
              <a:t>And explored policy solutions for obesity disparities </a:t>
            </a:r>
          </a:p>
          <a:p>
            <a:pPr marL="0" indent="0">
              <a:buFont typeface="Arial" panose="020B0604020202020204" pitchFamily="34" charset="0"/>
              <a:buNone/>
            </a:pPr>
            <a:endParaRPr lang="en-US" dirty="0"/>
          </a:p>
          <a:p>
            <a:pPr marL="0" indent="0">
              <a:buFont typeface="Arial" panose="020B0604020202020204" pitchFamily="34" charset="0"/>
              <a:buNone/>
            </a:pPr>
            <a:endParaRPr lang="en-US" dirty="0"/>
          </a:p>
          <a:p>
            <a:r>
              <a:rPr lang="en-US" dirty="0"/>
              <a:t>I applied the knowledge gained about the impact of PA on population health to understand how maternal obesity, a leading factor in pregnancy-related deaths in Kansas, affects maternal health outcomes. </a:t>
            </a:r>
          </a:p>
          <a:p>
            <a:r>
              <a:rPr lang="en-US" dirty="0"/>
              <a:t>This allowed for a deeper analysis of how PA interventions could potentially reduce obesity-related complications in pregnant women.</a:t>
            </a:r>
          </a:p>
        </p:txBody>
      </p:sp>
      <p:sp>
        <p:nvSpPr>
          <p:cNvPr id="4" name="Slide Number Placeholder 3"/>
          <p:cNvSpPr>
            <a:spLocks noGrp="1"/>
          </p:cNvSpPr>
          <p:nvPr>
            <p:ph type="sldNum" sz="quarter" idx="5"/>
          </p:nvPr>
        </p:nvSpPr>
        <p:spPr/>
        <p:txBody>
          <a:bodyPr/>
          <a:lstStyle/>
          <a:p>
            <a:fld id="{DC4F9243-1000-4616-BEBE-56874B3B2D0A}" type="slidenum">
              <a:rPr lang="en-US" smtClean="0"/>
              <a:t>47</a:t>
            </a:fld>
            <a:endParaRPr lang="en-US"/>
          </a:p>
        </p:txBody>
      </p:sp>
    </p:spTree>
    <p:extLst>
      <p:ext uri="{BB962C8B-B14F-4D97-AF65-F5344CB8AC3E}">
        <p14:creationId xmlns:p14="http://schemas.microsoft.com/office/powerpoint/2010/main" val="2679518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C4F9243-1000-4616-BEBE-56874B3B2D0A}" type="slidenum">
              <a:rPr lang="en-US" smtClean="0"/>
              <a:t>7</a:t>
            </a:fld>
            <a:endParaRPr lang="en-US"/>
          </a:p>
        </p:txBody>
      </p:sp>
    </p:spTree>
    <p:extLst>
      <p:ext uri="{BB962C8B-B14F-4D97-AF65-F5344CB8AC3E}">
        <p14:creationId xmlns:p14="http://schemas.microsoft.com/office/powerpoint/2010/main" val="187044881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MPH 818 and KIN 612, I studied the </a:t>
            </a:r>
          </a:p>
          <a:p>
            <a:pPr marL="228600" indent="-228600">
              <a:buFont typeface="Arial" panose="020B0604020202020204" pitchFamily="34" charset="0"/>
              <a:buChar char="•"/>
            </a:pPr>
            <a:r>
              <a:rPr lang="en-US" dirty="0" err="1"/>
              <a:t>SDoH</a:t>
            </a:r>
            <a:endParaRPr lang="en-US" dirty="0"/>
          </a:p>
          <a:p>
            <a:pPr marL="228600" indent="-228600">
              <a:buFont typeface="Arial" panose="020B0604020202020204" pitchFamily="34" charset="0"/>
              <a:buChar char="•"/>
            </a:pPr>
            <a:r>
              <a:rPr lang="en-US" dirty="0"/>
              <a:t>health behavior change principles</a:t>
            </a:r>
          </a:p>
          <a:p>
            <a:pPr marL="228600" indent="-228600">
              <a:buFont typeface="Arial" panose="020B0604020202020204" pitchFamily="34" charset="0"/>
              <a:buChar char="•"/>
            </a:pPr>
            <a:r>
              <a:rPr lang="en-US" dirty="0"/>
              <a:t>and the impact of active living policies and built environment on PA and population health. </a:t>
            </a:r>
            <a:br>
              <a:rPr lang="en-US" dirty="0"/>
            </a:br>
            <a:endParaRPr lang="en-US" dirty="0"/>
          </a:p>
          <a:p>
            <a:r>
              <a:rPr lang="en-US" dirty="0"/>
              <a:t>I applied the courses knowledge to </a:t>
            </a:r>
          </a:p>
          <a:p>
            <a:pPr marL="171450" indent="-171450">
              <a:buFont typeface="Arial" panose="020B0604020202020204" pitchFamily="34" charset="0"/>
              <a:buChar char="•"/>
            </a:pPr>
            <a:r>
              <a:rPr lang="en-US" dirty="0"/>
              <a:t>Analyze social determinants and behavioral factors affecting maternal health in Kansas</a:t>
            </a:r>
          </a:p>
          <a:p>
            <a:pPr marL="171450" indent="-171450">
              <a:buFont typeface="Arial" panose="020B0604020202020204" pitchFamily="34" charset="0"/>
              <a:buChar char="•"/>
            </a:pPr>
            <a:r>
              <a:rPr lang="en-US" dirty="0"/>
              <a:t>Developed health communication strategies</a:t>
            </a:r>
          </a:p>
          <a:p>
            <a:pPr marL="171450" indent="-171450">
              <a:buFont typeface="Arial" panose="020B0604020202020204" pitchFamily="34" charset="0"/>
              <a:buChar char="•"/>
            </a:pPr>
            <a:r>
              <a:rPr lang="en-US" dirty="0"/>
              <a:t>And examined the impact of build environment on maternal health outcomes and access to maternal healthcare opportunities.</a:t>
            </a:r>
            <a:br>
              <a:rPr lang="en-US" dirty="0"/>
            </a:br>
            <a:endParaRPr lang="en-US" dirty="0"/>
          </a:p>
          <a:p>
            <a:endParaRPr lang="en-US" dirty="0"/>
          </a:p>
          <a:p>
            <a:endParaRPr lang="en-US" dirty="0"/>
          </a:p>
          <a:p>
            <a:endParaRPr lang="en-US" dirty="0"/>
          </a:p>
          <a:p>
            <a:endParaRPr lang="en-US" dirty="0"/>
          </a:p>
          <a:p>
            <a:r>
              <a:rPr lang="en-US" dirty="0"/>
              <a:t>In Social and Behavioral Bases of Public Health I… </a:t>
            </a:r>
          </a:p>
          <a:p>
            <a:pPr marL="171450" indent="-171450">
              <a:buFont typeface="Arial" panose="020B0604020202020204" pitchFamily="34" charset="0"/>
              <a:buChar char="•"/>
            </a:pPr>
            <a:r>
              <a:rPr lang="en-US" dirty="0"/>
              <a:t>Examined how behavioral, social, economic, and environmental factors influence health issues and disparities in populations</a:t>
            </a:r>
          </a:p>
          <a:p>
            <a:pPr marL="171450" indent="-171450">
              <a:buFont typeface="Arial" panose="020B0604020202020204" pitchFamily="34" charset="0"/>
              <a:buChar char="•"/>
            </a:pPr>
            <a:r>
              <a:rPr lang="en-US" dirty="0"/>
              <a:t>And focused on health behavior change principles and their application to public health challenges like mental health and smoking cessation</a:t>
            </a:r>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dirty="0"/>
              <a:t>I applied this knowledge to my experience by </a:t>
            </a:r>
          </a:p>
          <a:p>
            <a:pPr marL="171450" indent="-171450">
              <a:buFont typeface="Arial" panose="020B0604020202020204" pitchFamily="34" charset="0"/>
              <a:buChar char="•"/>
            </a:pPr>
            <a:r>
              <a:rPr lang="en-US" dirty="0"/>
              <a:t>Analyzing social and behavioral factors influencing maternal health outcomes in Kansas</a:t>
            </a:r>
          </a:p>
          <a:p>
            <a:pPr marL="171450" indent="-171450">
              <a:buFont typeface="Arial" panose="020B0604020202020204" pitchFamily="34" charset="0"/>
              <a:buChar char="•"/>
            </a:pPr>
            <a:r>
              <a:rPr lang="en-US" dirty="0"/>
              <a:t>Exploring how social determinants and behavioral patterns contribute to maternal mortality rates</a:t>
            </a:r>
          </a:p>
          <a:p>
            <a:pPr marL="171450" indent="-171450">
              <a:buFont typeface="Arial" panose="020B0604020202020204" pitchFamily="34" charset="0"/>
              <a:buChar char="•"/>
            </a:pPr>
            <a:r>
              <a:rPr lang="en-US" dirty="0"/>
              <a:t>And developed strategies for health communication and community engagement</a:t>
            </a:r>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dirty="0"/>
              <a:t>In Policy, Built Environment, and PA, I learned how active living policies and neighborhood and community design contribute to improved health.</a:t>
            </a:r>
          </a:p>
          <a:p>
            <a:pPr marL="171450" indent="-171450">
              <a:buFont typeface="Arial" panose="020B0604020202020204" pitchFamily="34" charset="0"/>
              <a:buChar char="•"/>
            </a:pPr>
            <a:r>
              <a:rPr lang="en-US" dirty="0"/>
              <a:t>I investigated how active living policies and community design affect PA levels across all age groups</a:t>
            </a:r>
          </a:p>
          <a:p>
            <a:pPr marL="171450" indent="-171450">
              <a:buFont typeface="Arial" panose="020B0604020202020204" pitchFamily="34" charset="0"/>
              <a:buChar char="•"/>
            </a:pPr>
            <a:r>
              <a:rPr lang="en-US" dirty="0"/>
              <a:t>And analyzed the role of the built environment in improving population health and its implications for maternal health outcomes</a:t>
            </a:r>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dirty="0"/>
              <a:t>I applied this knowledge to maternal health in…</a:t>
            </a:r>
          </a:p>
          <a:p>
            <a:pPr marL="171450" indent="-171450">
              <a:buFont typeface="Arial" panose="020B0604020202020204" pitchFamily="34" charset="0"/>
              <a:buChar char="•"/>
            </a:pPr>
            <a:r>
              <a:rPr lang="en-US" dirty="0"/>
              <a:t>Considering the impact of the built environment on maternal health outcomes in Kansas</a:t>
            </a:r>
          </a:p>
          <a:p>
            <a:pPr marL="171450" indent="-171450">
              <a:buFont typeface="Arial" panose="020B0604020202020204" pitchFamily="34" charset="0"/>
              <a:buChar char="•"/>
            </a:pPr>
            <a:r>
              <a:rPr lang="en-US" dirty="0"/>
              <a:t>And analyzed access to healthcare facilities and PA opportunities during pregnancy and postpartum</a:t>
            </a:r>
          </a:p>
        </p:txBody>
      </p:sp>
      <p:sp>
        <p:nvSpPr>
          <p:cNvPr id="4" name="Slide Number Placeholder 3"/>
          <p:cNvSpPr>
            <a:spLocks noGrp="1"/>
          </p:cNvSpPr>
          <p:nvPr>
            <p:ph type="sldNum" sz="quarter" idx="5"/>
          </p:nvPr>
        </p:nvSpPr>
        <p:spPr/>
        <p:txBody>
          <a:bodyPr/>
          <a:lstStyle/>
          <a:p>
            <a:fld id="{DC4F9243-1000-4616-BEBE-56874B3B2D0A}" type="slidenum">
              <a:rPr lang="en-US" smtClean="0"/>
              <a:t>48</a:t>
            </a:fld>
            <a:endParaRPr lang="en-US"/>
          </a:p>
        </p:txBody>
      </p:sp>
    </p:spTree>
    <p:extLst>
      <p:ext uri="{BB962C8B-B14F-4D97-AF65-F5344CB8AC3E}">
        <p14:creationId xmlns:p14="http://schemas.microsoft.com/office/powerpoint/2010/main" val="73232308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KIN 805 I learned of:</a:t>
            </a:r>
          </a:p>
          <a:p>
            <a:pPr marL="171450" indent="-171450">
              <a:buFont typeface="Arial" panose="020B0604020202020204" pitchFamily="34" charset="0"/>
              <a:buChar char="•"/>
            </a:pPr>
            <a:r>
              <a:rPr lang="en-US" dirty="0"/>
              <a:t>Psychological theories on motivation and behavior in PA </a:t>
            </a:r>
          </a:p>
          <a:p>
            <a:pPr marL="171450" indent="-171450">
              <a:buFont typeface="Arial" panose="020B0604020202020204" pitchFamily="34" charset="0"/>
              <a:buChar char="•"/>
            </a:pPr>
            <a:r>
              <a:rPr lang="en-US" dirty="0"/>
              <a:t>And social factors influencing exercise participation and adherence</a:t>
            </a:r>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dirty="0"/>
              <a:t>I applied this knowledge to maternal health by </a:t>
            </a:r>
          </a:p>
          <a:p>
            <a:pPr marL="171450" indent="-171450">
              <a:buFont typeface="Arial" panose="020B0604020202020204" pitchFamily="34" charset="0"/>
              <a:buChar char="•"/>
            </a:pPr>
            <a:r>
              <a:rPr lang="en-US" dirty="0"/>
              <a:t>Analyzing effectiveness of maternal health initiatives in Kansas</a:t>
            </a:r>
          </a:p>
          <a:p>
            <a:pPr marL="171450" indent="-171450">
              <a:buFont typeface="Arial" panose="020B0604020202020204" pitchFamily="34" charset="0"/>
              <a:buChar char="•"/>
            </a:pPr>
            <a:r>
              <a:rPr lang="en-US" dirty="0"/>
              <a:t>And applied theories such as the social cognitive theory to explain the success of different maternal health interventions</a:t>
            </a:r>
          </a:p>
        </p:txBody>
      </p:sp>
      <p:sp>
        <p:nvSpPr>
          <p:cNvPr id="4" name="Slide Number Placeholder 3"/>
          <p:cNvSpPr>
            <a:spLocks noGrp="1"/>
          </p:cNvSpPr>
          <p:nvPr>
            <p:ph type="sldNum" sz="quarter" idx="5"/>
          </p:nvPr>
        </p:nvSpPr>
        <p:spPr/>
        <p:txBody>
          <a:bodyPr/>
          <a:lstStyle/>
          <a:p>
            <a:fld id="{DC4F9243-1000-4616-BEBE-56874B3B2D0A}" type="slidenum">
              <a:rPr lang="en-US" smtClean="0"/>
              <a:t>49</a:t>
            </a:fld>
            <a:endParaRPr lang="en-US"/>
          </a:p>
        </p:txBody>
      </p:sp>
    </p:spTree>
    <p:extLst>
      <p:ext uri="{BB962C8B-B14F-4D97-AF65-F5344CB8AC3E}">
        <p14:creationId xmlns:p14="http://schemas.microsoft.com/office/powerpoint/2010/main" val="208064426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applied the KIN 805 skills in developing and evaluating health interventions to understand Kansas maternal health programs, particularly KPQC’s FT initiatives.</a:t>
            </a:r>
          </a:p>
          <a:p>
            <a:endParaRPr lang="en-US" dirty="0"/>
          </a:p>
          <a:p>
            <a:r>
              <a:rPr lang="en-US" dirty="0"/>
              <a:t>The FTI action plan featured is featured here, a framework used in the implementation of the program.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Kin 805 also applies to developing and evaluating interventions within my experience. </a:t>
            </a:r>
          </a:p>
          <a:p>
            <a:endParaRPr lang="en-US" dirty="0"/>
          </a:p>
          <a:p>
            <a:r>
              <a:rPr lang="en-US" dirty="0"/>
              <a:t>Within the class I developed a health intervention program for working mothers and created a framework for needs assessment, intervention design, and evaluation. </a:t>
            </a:r>
          </a:p>
          <a:p>
            <a:endParaRPr lang="en-US" dirty="0"/>
          </a:p>
          <a:p>
            <a:r>
              <a:rPr lang="en-US" dirty="0"/>
              <a:t>These skills transferred well in understanding the maternal health programs in Kansas, and is particularly applicable to the KPQC’s where behavioral theories and frameworks are used to intervene and improve maternal health outcomes. </a:t>
            </a:r>
          </a:p>
          <a:p>
            <a:endParaRPr lang="en-US" dirty="0"/>
          </a:p>
          <a:p>
            <a:r>
              <a:rPr lang="en-US" dirty="0"/>
              <a:t>As viewed by the FTI action plan: </a:t>
            </a:r>
          </a:p>
          <a:p>
            <a:r>
              <a:rPr lang="en-US" dirty="0"/>
              <a:t>Focusing on:</a:t>
            </a:r>
          </a:p>
          <a:p>
            <a:pPr marL="171450" indent="-171450">
              <a:buFont typeface="Arial" panose="020B0604020202020204" pitchFamily="34" charset="0"/>
              <a:buChar char="•"/>
            </a:pPr>
            <a:r>
              <a:rPr lang="en-US" dirty="0"/>
              <a:t>Enrollment and evaluation of data</a:t>
            </a:r>
          </a:p>
          <a:p>
            <a:pPr marL="171450" indent="-171450">
              <a:buFont typeface="Arial" panose="020B0604020202020204" pitchFamily="34" charset="0"/>
              <a:buChar char="•"/>
            </a:pPr>
            <a:r>
              <a:rPr lang="en-US" dirty="0"/>
              <a:t>Education to facilities including but not limited to directional coaching and support at no cost</a:t>
            </a:r>
          </a:p>
          <a:p>
            <a:pPr marL="171450" indent="-171450">
              <a:buFont typeface="Arial" panose="020B0604020202020204" pitchFamily="34" charset="0"/>
              <a:buChar char="•"/>
            </a:pPr>
            <a:r>
              <a:rPr lang="en-US" dirty="0"/>
              <a:t>Review and update of facility policy</a:t>
            </a:r>
          </a:p>
          <a:p>
            <a:pPr marL="171450" indent="-171450">
              <a:buFont typeface="Arial" panose="020B0604020202020204" pitchFamily="34" charset="0"/>
              <a:buChar char="•"/>
            </a:pPr>
            <a:r>
              <a:rPr lang="en-US" dirty="0"/>
              <a:t>Engagement of patients and their support systems</a:t>
            </a:r>
          </a:p>
          <a:p>
            <a:pPr marL="171450" indent="-171450">
              <a:buFont typeface="Arial" panose="020B0604020202020204" pitchFamily="34" charset="0"/>
              <a:buChar char="•"/>
            </a:pPr>
            <a:r>
              <a:rPr lang="en-US" dirty="0"/>
              <a:t>Enlisting in referral networks to provide mechanisms to assure timely referral and follow up </a:t>
            </a:r>
          </a:p>
          <a:p>
            <a:pPr marL="171450" indent="-171450">
              <a:buFont typeface="Arial" panose="020B0604020202020204" pitchFamily="34" charset="0"/>
              <a:buChar char="•"/>
            </a:pPr>
            <a:r>
              <a:rPr lang="en-US" dirty="0"/>
              <a:t>Encouraging postpartum visitation and improved postpartum care by</a:t>
            </a:r>
          </a:p>
          <a:p>
            <a:pPr marL="628650" lvl="1" indent="-171450">
              <a:buFont typeface="Arial" panose="020B0604020202020204" pitchFamily="34" charset="0"/>
              <a:buChar char="•"/>
            </a:pPr>
            <a:r>
              <a:rPr lang="en-US" dirty="0"/>
              <a:t>Identifying mother’s postpartum care team</a:t>
            </a:r>
          </a:p>
          <a:p>
            <a:pPr marL="628650" lvl="1" indent="-171450">
              <a:buFont typeface="Arial" panose="020B0604020202020204" pitchFamily="34" charset="0"/>
              <a:buChar char="•"/>
            </a:pPr>
            <a:r>
              <a:rPr lang="en-US" dirty="0"/>
              <a:t>Ensuring a personalized Patient Plan of Care (“mom plan”)</a:t>
            </a:r>
          </a:p>
          <a:p>
            <a:pPr marL="628650" lvl="1" indent="-171450">
              <a:buFont typeface="Arial" panose="020B0604020202020204" pitchFamily="34" charset="0"/>
              <a:buChar char="•"/>
            </a:pPr>
            <a:r>
              <a:rPr lang="en-US" dirty="0"/>
              <a:t>Providing reproductive health planning </a:t>
            </a:r>
          </a:p>
          <a:p>
            <a:pPr marL="628650" lvl="1" indent="-171450">
              <a:buFont typeface="Arial" panose="020B0604020202020204" pitchFamily="34" charset="0"/>
              <a:buChar char="•"/>
            </a:pPr>
            <a:r>
              <a:rPr lang="en-US" dirty="0"/>
              <a:t>And establishing ongoing insurance coverage</a:t>
            </a:r>
          </a:p>
          <a:p>
            <a:pPr marL="171450" indent="-171450">
              <a:buFont typeface="Arial" panose="020B0604020202020204" pitchFamily="34" charset="0"/>
              <a:buChar char="•"/>
            </a:pPr>
            <a:r>
              <a:rPr lang="en-US" dirty="0"/>
              <a:t>Free resources, training, and constant access to collaboration with maternal health leaders across Kansas to improve the prevalence of maternal chronic disease and more are also provided. </a:t>
            </a:r>
          </a:p>
          <a:p>
            <a:pPr marL="171450"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DC4F9243-1000-4616-BEBE-56874B3B2D0A}" type="slidenum">
              <a:rPr lang="en-US" smtClean="0"/>
              <a:t>50</a:t>
            </a:fld>
            <a:endParaRPr lang="en-US"/>
          </a:p>
        </p:txBody>
      </p:sp>
    </p:spTree>
    <p:extLst>
      <p:ext uri="{BB962C8B-B14F-4D97-AF65-F5344CB8AC3E}">
        <p14:creationId xmlns:p14="http://schemas.microsoft.com/office/powerpoint/2010/main" val="289990531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KIN 610 and 655 taught health program planning, evaluation, and behavior change strategies. </a:t>
            </a:r>
          </a:p>
          <a:p>
            <a:endParaRPr lang="en-US" dirty="0"/>
          </a:p>
          <a:p>
            <a:r>
              <a:rPr lang="en-US" dirty="0"/>
              <a:t>The knowledge gained from these courses was most evident in</a:t>
            </a:r>
          </a:p>
          <a:p>
            <a:pPr marL="171450" indent="-171450">
              <a:buFont typeface="Arial" panose="020B0604020202020204" pitchFamily="34" charset="0"/>
              <a:buChar char="•"/>
            </a:pPr>
            <a:r>
              <a:rPr lang="en-US" dirty="0"/>
              <a:t> analyzing Kansas maternal health initiatives</a:t>
            </a:r>
          </a:p>
          <a:p>
            <a:pPr marL="171450" indent="-171450">
              <a:buFont typeface="Arial" panose="020B0604020202020204" pitchFamily="34" charset="0"/>
              <a:buChar char="•"/>
            </a:pPr>
            <a:r>
              <a:rPr lang="en-US" dirty="0"/>
              <a:t>Evaluating the KMMRC recommendations</a:t>
            </a:r>
          </a:p>
          <a:p>
            <a:pPr marL="171450" indent="-171450">
              <a:buFont typeface="Arial" panose="020B0604020202020204" pitchFamily="34" charset="0"/>
              <a:buChar char="•"/>
            </a:pPr>
            <a:r>
              <a:rPr lang="en-US" dirty="0"/>
              <a:t>And developing effective communication strategies for healthcare providers and stakeholders.</a:t>
            </a:r>
          </a:p>
          <a:p>
            <a:endParaRPr lang="en-US" dirty="0"/>
          </a:p>
        </p:txBody>
      </p:sp>
      <p:sp>
        <p:nvSpPr>
          <p:cNvPr id="4" name="Slide Number Placeholder 3"/>
          <p:cNvSpPr>
            <a:spLocks noGrp="1"/>
          </p:cNvSpPr>
          <p:nvPr>
            <p:ph type="sldNum" sz="quarter" idx="5"/>
          </p:nvPr>
        </p:nvSpPr>
        <p:spPr/>
        <p:txBody>
          <a:bodyPr/>
          <a:lstStyle/>
          <a:p>
            <a:fld id="{DC4F9243-1000-4616-BEBE-56874B3B2D0A}" type="slidenum">
              <a:rPr lang="en-US" smtClean="0"/>
              <a:t>51</a:t>
            </a:fld>
            <a:endParaRPr lang="en-US"/>
          </a:p>
        </p:txBody>
      </p:sp>
    </p:spTree>
    <p:extLst>
      <p:ext uri="{BB962C8B-B14F-4D97-AF65-F5344CB8AC3E}">
        <p14:creationId xmlns:p14="http://schemas.microsoft.com/office/powerpoint/2010/main" val="403336521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conclude:</a:t>
            </a:r>
          </a:p>
          <a:p>
            <a:endParaRPr lang="en-US" dirty="0"/>
          </a:p>
        </p:txBody>
      </p:sp>
      <p:sp>
        <p:nvSpPr>
          <p:cNvPr id="4" name="Slide Number Placeholder 3"/>
          <p:cNvSpPr>
            <a:spLocks noGrp="1"/>
          </p:cNvSpPr>
          <p:nvPr>
            <p:ph type="sldNum" sz="quarter" idx="5"/>
          </p:nvPr>
        </p:nvSpPr>
        <p:spPr/>
        <p:txBody>
          <a:bodyPr/>
          <a:lstStyle/>
          <a:p>
            <a:fld id="{DC4F9243-1000-4616-BEBE-56874B3B2D0A}" type="slidenum">
              <a:rPr lang="en-US" smtClean="0"/>
              <a:t>52</a:t>
            </a:fld>
            <a:endParaRPr lang="en-US"/>
          </a:p>
        </p:txBody>
      </p:sp>
    </p:spTree>
    <p:extLst>
      <p:ext uri="{BB962C8B-B14F-4D97-AF65-F5344CB8AC3E}">
        <p14:creationId xmlns:p14="http://schemas.microsoft.com/office/powerpoint/2010/main" val="329971943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Kansas faces maternal health challenges similar to national trends, with local nuances.</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And the state’s initiatives focus on evidence-based practices, education, and community engagement to reduce maternal mortality.</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My work in data analysis, information sharing, and barrier assessment supports ongoing collaboration among stakeholders to improve maternal health outcomes statewide. </a:t>
            </a:r>
          </a:p>
          <a:p>
            <a:pPr marL="171450"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DC4F9243-1000-4616-BEBE-56874B3B2D0A}" type="slidenum">
              <a:rPr lang="en-US" smtClean="0"/>
              <a:t>53</a:t>
            </a:fld>
            <a:endParaRPr lang="en-US"/>
          </a:p>
        </p:txBody>
      </p:sp>
    </p:spTree>
    <p:extLst>
      <p:ext uri="{BB962C8B-B14F-4D97-AF65-F5344CB8AC3E}">
        <p14:creationId xmlns:p14="http://schemas.microsoft.com/office/powerpoint/2010/main" val="150423169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I’d like to acknowledge my preceptor Alyson Dalrymple as well as my mentors, Kayla </a:t>
            </a:r>
            <a:r>
              <a:rPr lang="en-US" dirty="0" err="1"/>
              <a:t>Stangis</a:t>
            </a:r>
            <a:r>
              <a:rPr lang="en-US" dirty="0"/>
              <a:t>, Jill Nelson, and Jamie Kim </a:t>
            </a:r>
            <a:r>
              <a:rPr lang="en-US" b="1" dirty="0"/>
              <a:t>in supporting me my personal growth within the maternal and child health field.</a:t>
            </a:r>
          </a:p>
        </p:txBody>
      </p:sp>
      <p:sp>
        <p:nvSpPr>
          <p:cNvPr id="4" name="Slide Number Placeholder 3"/>
          <p:cNvSpPr>
            <a:spLocks noGrp="1"/>
          </p:cNvSpPr>
          <p:nvPr>
            <p:ph type="sldNum" sz="quarter" idx="5"/>
          </p:nvPr>
        </p:nvSpPr>
        <p:spPr/>
        <p:txBody>
          <a:bodyPr/>
          <a:lstStyle/>
          <a:p>
            <a:fld id="{DC4F9243-1000-4616-BEBE-56874B3B2D0A}" type="slidenum">
              <a:rPr lang="en-US" smtClean="0"/>
              <a:t>54</a:t>
            </a:fld>
            <a:endParaRPr lang="en-US"/>
          </a:p>
        </p:txBody>
      </p:sp>
    </p:spTree>
    <p:extLst>
      <p:ext uri="{BB962C8B-B14F-4D97-AF65-F5344CB8AC3E}">
        <p14:creationId xmlns:p14="http://schemas.microsoft.com/office/powerpoint/2010/main" val="200851928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C1C1C"/>
                </a:solidFill>
                <a:effectLst/>
                <a:highlight>
                  <a:srgbClr val="FFFFFF"/>
                </a:highlight>
                <a:latin typeface="Inter"/>
              </a:rPr>
              <a:t>I also want to thank my committee for </a:t>
            </a:r>
            <a:r>
              <a:rPr lang="en-US" b="1" i="0" dirty="0">
                <a:solidFill>
                  <a:srgbClr val="1C1C1C"/>
                </a:solidFill>
                <a:effectLst/>
                <a:highlight>
                  <a:srgbClr val="FFFFFF"/>
                </a:highlight>
                <a:latin typeface="Inter"/>
              </a:rPr>
              <a:t>boosting my confidence in my academic knowledge and for supporting me throughout my academic career.</a:t>
            </a:r>
            <a:endParaRPr lang="en-US" b="1" dirty="0"/>
          </a:p>
        </p:txBody>
      </p:sp>
      <p:sp>
        <p:nvSpPr>
          <p:cNvPr id="4" name="Slide Number Placeholder 3"/>
          <p:cNvSpPr>
            <a:spLocks noGrp="1"/>
          </p:cNvSpPr>
          <p:nvPr>
            <p:ph type="sldNum" sz="quarter" idx="5"/>
          </p:nvPr>
        </p:nvSpPr>
        <p:spPr/>
        <p:txBody>
          <a:bodyPr/>
          <a:lstStyle/>
          <a:p>
            <a:fld id="{DC4F9243-1000-4616-BEBE-56874B3B2D0A}" type="slidenum">
              <a:rPr lang="en-US" smtClean="0"/>
              <a:t>55</a:t>
            </a:fld>
            <a:endParaRPr lang="en-US"/>
          </a:p>
        </p:txBody>
      </p:sp>
    </p:spTree>
    <p:extLst>
      <p:ext uri="{BB962C8B-B14F-4D97-AF65-F5344CB8AC3E}">
        <p14:creationId xmlns:p14="http://schemas.microsoft.com/office/powerpoint/2010/main" val="155582031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8A3184-111D-916B-7BB3-784D80E977E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B3EF1DD-A0B9-37DE-464D-5CAD1A5C7E2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85B1F54-96FD-73F4-3C11-C23C5C8CA62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5A4C44C-2E2F-1A35-918D-996BCE01C300}"/>
              </a:ext>
            </a:extLst>
          </p:cNvPr>
          <p:cNvSpPr>
            <a:spLocks noGrp="1"/>
          </p:cNvSpPr>
          <p:nvPr>
            <p:ph type="sldNum" sz="quarter" idx="5"/>
          </p:nvPr>
        </p:nvSpPr>
        <p:spPr/>
        <p:txBody>
          <a:bodyPr/>
          <a:lstStyle/>
          <a:p>
            <a:fld id="{DC4F9243-1000-4616-BEBE-56874B3B2D0A}" type="slidenum">
              <a:rPr lang="en-US" smtClean="0"/>
              <a:t>56</a:t>
            </a:fld>
            <a:endParaRPr lang="en-US"/>
          </a:p>
        </p:txBody>
      </p:sp>
    </p:spTree>
    <p:extLst>
      <p:ext uri="{BB962C8B-B14F-4D97-AF65-F5344CB8AC3E}">
        <p14:creationId xmlns:p14="http://schemas.microsoft.com/office/powerpoint/2010/main" val="35969115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My ape objective included:</a:t>
            </a:r>
          </a:p>
          <a:p>
            <a:r>
              <a:rPr lang="en-US" dirty="0"/>
              <a:t>Understand current Kansas maternal health initiatives and their outcomes</a:t>
            </a:r>
          </a:p>
          <a:p>
            <a:endParaRPr lang="en-US" dirty="0"/>
          </a:p>
          <a:p>
            <a:r>
              <a:rPr lang="en-US" dirty="0"/>
              <a:t>Analyzing KMMRC and CDC PRAMS data for maternal health trends and factors</a:t>
            </a:r>
          </a:p>
          <a:p>
            <a:endParaRPr lang="en-US" dirty="0"/>
          </a:p>
          <a:p>
            <a:r>
              <a:rPr lang="en-US" dirty="0"/>
              <a:t>Assessing barrier and gaps in implementing maternal health programs</a:t>
            </a:r>
          </a:p>
          <a:p>
            <a:endParaRPr lang="en-US" dirty="0"/>
          </a:p>
          <a:p>
            <a:r>
              <a:rPr lang="en-US" dirty="0"/>
              <a:t>And developing materials to communicate findings and recommendation on maternal health issues</a:t>
            </a:r>
          </a:p>
        </p:txBody>
      </p:sp>
      <p:sp>
        <p:nvSpPr>
          <p:cNvPr id="4" name="Slide Number Placeholder 3"/>
          <p:cNvSpPr>
            <a:spLocks noGrp="1"/>
          </p:cNvSpPr>
          <p:nvPr>
            <p:ph type="sldNum" sz="quarter" idx="5"/>
          </p:nvPr>
        </p:nvSpPr>
        <p:spPr/>
        <p:txBody>
          <a:bodyPr/>
          <a:lstStyle/>
          <a:p>
            <a:fld id="{DC4F9243-1000-4616-BEBE-56874B3B2D0A}" type="slidenum">
              <a:rPr lang="en-US" smtClean="0"/>
              <a:t>8</a:t>
            </a:fld>
            <a:endParaRPr lang="en-US"/>
          </a:p>
        </p:txBody>
      </p:sp>
    </p:spTree>
    <p:extLst>
      <p:ext uri="{BB962C8B-B14F-4D97-AF65-F5344CB8AC3E}">
        <p14:creationId xmlns:p14="http://schemas.microsoft.com/office/powerpoint/2010/main" val="9377970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My </a:t>
            </a:r>
            <a:r>
              <a:rPr lang="en-US" dirty="0" err="1"/>
              <a:t>activites</a:t>
            </a:r>
            <a:r>
              <a:rPr lang="en-US" dirty="0"/>
              <a:t> included:</a:t>
            </a:r>
          </a:p>
          <a:p>
            <a:r>
              <a:rPr lang="en-US" dirty="0"/>
              <a:t>Participating in Kansas MCH Council and KMITF meetings</a:t>
            </a:r>
          </a:p>
          <a:p>
            <a:endParaRPr lang="en-US" dirty="0"/>
          </a:p>
          <a:p>
            <a:r>
              <a:rPr lang="en-US" dirty="0"/>
              <a:t>Examining KMMRC recommendation and related KDHE/KPQC initiatives</a:t>
            </a:r>
          </a:p>
          <a:p>
            <a:endParaRPr lang="en-US" dirty="0"/>
          </a:p>
          <a:p>
            <a:r>
              <a:rPr lang="en-US" dirty="0"/>
              <a:t>Creating infographics on pregnancy-related deaths and Kansas PRAMS data</a:t>
            </a:r>
          </a:p>
          <a:p>
            <a:endParaRPr lang="en-US" dirty="0"/>
          </a:p>
          <a:p>
            <a:r>
              <a:rPr lang="en-US" dirty="0"/>
              <a:t>And Developing a survey to assess perceived barriers in maternal health initiatives</a:t>
            </a:r>
          </a:p>
        </p:txBody>
      </p:sp>
      <p:sp>
        <p:nvSpPr>
          <p:cNvPr id="4" name="Slide Number Placeholder 3"/>
          <p:cNvSpPr>
            <a:spLocks noGrp="1"/>
          </p:cNvSpPr>
          <p:nvPr>
            <p:ph type="sldNum" sz="quarter" idx="5"/>
          </p:nvPr>
        </p:nvSpPr>
        <p:spPr/>
        <p:txBody>
          <a:bodyPr/>
          <a:lstStyle/>
          <a:p>
            <a:fld id="{DC4F9243-1000-4616-BEBE-56874B3B2D0A}" type="slidenum">
              <a:rPr lang="en-US" smtClean="0"/>
              <a:t>9</a:t>
            </a:fld>
            <a:endParaRPr lang="en-US"/>
          </a:p>
        </p:txBody>
      </p:sp>
    </p:spTree>
    <p:extLst>
      <p:ext uri="{BB962C8B-B14F-4D97-AF65-F5344CB8AC3E}">
        <p14:creationId xmlns:p14="http://schemas.microsoft.com/office/powerpoint/2010/main" val="24074900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some necessary background regarding the national and state level maternal landscape</a:t>
            </a:r>
          </a:p>
        </p:txBody>
      </p:sp>
      <p:sp>
        <p:nvSpPr>
          <p:cNvPr id="4" name="Slide Number Placeholder 3"/>
          <p:cNvSpPr>
            <a:spLocks noGrp="1"/>
          </p:cNvSpPr>
          <p:nvPr>
            <p:ph type="sldNum" sz="quarter" idx="5"/>
          </p:nvPr>
        </p:nvSpPr>
        <p:spPr/>
        <p:txBody>
          <a:bodyPr/>
          <a:lstStyle/>
          <a:p>
            <a:fld id="{DC4F9243-1000-4616-BEBE-56874B3B2D0A}" type="slidenum">
              <a:rPr lang="en-US" smtClean="0"/>
              <a:t>11</a:t>
            </a:fld>
            <a:endParaRPr lang="en-US"/>
          </a:p>
        </p:txBody>
      </p:sp>
    </p:spTree>
    <p:extLst>
      <p:ext uri="{BB962C8B-B14F-4D97-AF65-F5344CB8AC3E}">
        <p14:creationId xmlns:p14="http://schemas.microsoft.com/office/powerpoint/2010/main" val="4074839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of 2020…</a:t>
            </a:r>
          </a:p>
          <a:p>
            <a:r>
              <a:rPr lang="en-US" dirty="0"/>
              <a:t>Maternal mortality rates are the highest for the U.S as compared to ten other developed countries around the globe with 17 maternal deaths for every 100,000 live births</a:t>
            </a:r>
          </a:p>
          <a:p>
            <a:endParaRPr lang="en-US" dirty="0"/>
          </a:p>
          <a:p>
            <a:r>
              <a:rPr lang="en-US" dirty="0"/>
              <a:t>DOUBLE that of other high income countries</a:t>
            </a:r>
          </a:p>
          <a:p>
            <a:endParaRPr lang="en-US" dirty="0"/>
          </a:p>
        </p:txBody>
      </p:sp>
      <p:sp>
        <p:nvSpPr>
          <p:cNvPr id="4" name="Slide Number Placeholder 3"/>
          <p:cNvSpPr>
            <a:spLocks noGrp="1"/>
          </p:cNvSpPr>
          <p:nvPr>
            <p:ph type="sldNum" sz="quarter" idx="5"/>
          </p:nvPr>
        </p:nvSpPr>
        <p:spPr/>
        <p:txBody>
          <a:bodyPr/>
          <a:lstStyle/>
          <a:p>
            <a:fld id="{DC4F9243-1000-4616-BEBE-56874B3B2D0A}" type="slidenum">
              <a:rPr lang="en-US" smtClean="0"/>
              <a:t>12</a:t>
            </a:fld>
            <a:endParaRPr lang="en-US"/>
          </a:p>
        </p:txBody>
      </p:sp>
    </p:spTree>
    <p:extLst>
      <p:ext uri="{BB962C8B-B14F-4D97-AF65-F5344CB8AC3E}">
        <p14:creationId xmlns:p14="http://schemas.microsoft.com/office/powerpoint/2010/main" val="1369730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three standard measures of maternal death:</a:t>
            </a:r>
          </a:p>
          <a:p>
            <a:endParaRPr lang="en-US" dirty="0"/>
          </a:p>
          <a:p>
            <a:r>
              <a:rPr lang="en-US" dirty="0"/>
              <a:t>Pregnancy-associated mortality consisting of deaths during pregnancy and up to one year postpartum. </a:t>
            </a:r>
          </a:p>
          <a:p>
            <a:r>
              <a:rPr lang="en-US" dirty="0"/>
              <a:t>Example: dying in a car crash and also happens to be pregnant</a:t>
            </a:r>
          </a:p>
          <a:p>
            <a:endParaRPr lang="en-US" dirty="0"/>
          </a:p>
          <a:p>
            <a:r>
              <a:rPr lang="en-US" dirty="0"/>
              <a:t>Pregnancy related deaths: a death during pregnancy or within 1 year of the end of a pregnancy from a pregnancy complication, a chain of events initiated by the pregnancy, or the aggravation of an unrelated condition by the physiologic effects of pregnancy</a:t>
            </a:r>
          </a:p>
          <a:p>
            <a:endParaRPr lang="en-US" dirty="0"/>
          </a:p>
          <a:p>
            <a:r>
              <a:rPr lang="en-US" dirty="0"/>
              <a:t>And Maternal mortality, measured of pregnancy-related deaths during pregnancy and up to 42 days postpartum, of which is used for international comparison</a:t>
            </a:r>
          </a:p>
        </p:txBody>
      </p:sp>
      <p:sp>
        <p:nvSpPr>
          <p:cNvPr id="4" name="Slide Number Placeholder 3"/>
          <p:cNvSpPr>
            <a:spLocks noGrp="1"/>
          </p:cNvSpPr>
          <p:nvPr>
            <p:ph type="sldNum" sz="quarter" idx="5"/>
          </p:nvPr>
        </p:nvSpPr>
        <p:spPr/>
        <p:txBody>
          <a:bodyPr/>
          <a:lstStyle/>
          <a:p>
            <a:fld id="{DC4F9243-1000-4616-BEBE-56874B3B2D0A}" type="slidenum">
              <a:rPr lang="en-US" smtClean="0"/>
              <a:t>13</a:t>
            </a:fld>
            <a:endParaRPr lang="en-US"/>
          </a:p>
        </p:txBody>
      </p:sp>
    </p:spTree>
    <p:extLst>
      <p:ext uri="{BB962C8B-B14F-4D97-AF65-F5344CB8AC3E}">
        <p14:creationId xmlns:p14="http://schemas.microsoft.com/office/powerpoint/2010/main" val="34922150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n-US" dirty="0"/>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936CBC20-67F4-9243-B263-111679245A4B}"/>
              </a:ext>
            </a:extLst>
          </p:cNvPr>
          <p:cNvSpPr>
            <a:spLocks noGrp="1"/>
          </p:cNvSpPr>
          <p:nvPr>
            <p:ph type="dt" sz="half" idx="10"/>
          </p:nvPr>
        </p:nvSpPr>
        <p:spPr/>
        <p:txBody>
          <a:bodyPr/>
          <a:lstStyle>
            <a:lvl1pPr>
              <a:defRPr/>
            </a:lvl1pPr>
          </a:lstStyle>
          <a:p>
            <a:fld id="{4DCE8448-A88E-AB46-9A66-F23B5FD57EB2}" type="datetimeFigureOut">
              <a:rPr lang="en-US" altLang="en-US"/>
              <a:pPr/>
              <a:t>10/18/2024</a:t>
            </a:fld>
            <a:endParaRPr lang="en-US" altLang="en-US"/>
          </a:p>
        </p:txBody>
      </p:sp>
      <p:sp>
        <p:nvSpPr>
          <p:cNvPr id="5" name="Footer Placeholder 4">
            <a:extLst>
              <a:ext uri="{FF2B5EF4-FFF2-40B4-BE49-F238E27FC236}">
                <a16:creationId xmlns:a16="http://schemas.microsoft.com/office/drawing/2014/main" id="{CC1F7EBE-3D90-A040-A930-BCC21C53B24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45F6DE8-E370-CE41-B1AF-6D852D04C39F}"/>
              </a:ext>
            </a:extLst>
          </p:cNvPr>
          <p:cNvSpPr>
            <a:spLocks noGrp="1"/>
          </p:cNvSpPr>
          <p:nvPr>
            <p:ph type="sldNum" sz="quarter" idx="12"/>
          </p:nvPr>
        </p:nvSpPr>
        <p:spPr/>
        <p:txBody>
          <a:bodyPr/>
          <a:lstStyle>
            <a:lvl1pPr>
              <a:defRPr/>
            </a:lvl1pPr>
          </a:lstStyle>
          <a:p>
            <a:fld id="{CDE7390B-674D-D84A-8D8C-4EDA7BBD065D}" type="slidenum">
              <a:rPr lang="en-US" altLang="en-US"/>
              <a:pPr/>
              <a:t>‹#›</a:t>
            </a:fld>
            <a:endParaRPr lang="en-US" altLang="en-US"/>
          </a:p>
        </p:txBody>
      </p:sp>
    </p:spTree>
    <p:extLst>
      <p:ext uri="{BB962C8B-B14F-4D97-AF65-F5344CB8AC3E}">
        <p14:creationId xmlns:p14="http://schemas.microsoft.com/office/powerpoint/2010/main" val="6238122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182880" y="874712"/>
            <a:ext cx="8229600" cy="33940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3DED75-D61C-084A-83A2-D163F59251B7}"/>
              </a:ext>
            </a:extLst>
          </p:cNvPr>
          <p:cNvSpPr>
            <a:spLocks noGrp="1"/>
          </p:cNvSpPr>
          <p:nvPr>
            <p:ph type="dt" sz="half" idx="10"/>
          </p:nvPr>
        </p:nvSpPr>
        <p:spPr/>
        <p:txBody>
          <a:bodyPr/>
          <a:lstStyle>
            <a:lvl1pPr>
              <a:defRPr/>
            </a:lvl1pPr>
          </a:lstStyle>
          <a:p>
            <a:fld id="{0481C123-CB2B-F048-B263-9106CD039471}" type="datetimeFigureOut">
              <a:rPr lang="en-US" altLang="en-US"/>
              <a:pPr/>
              <a:t>10/18/2024</a:t>
            </a:fld>
            <a:endParaRPr lang="en-US" altLang="en-US"/>
          </a:p>
        </p:txBody>
      </p:sp>
      <p:sp>
        <p:nvSpPr>
          <p:cNvPr id="5" name="Footer Placeholder 4">
            <a:extLst>
              <a:ext uri="{FF2B5EF4-FFF2-40B4-BE49-F238E27FC236}">
                <a16:creationId xmlns:a16="http://schemas.microsoft.com/office/drawing/2014/main" id="{3A7B7CDA-1DB4-8D42-8893-703BAB5044E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E7BAED9B-CD5F-8C48-B667-3FEB330B83FC}"/>
              </a:ext>
            </a:extLst>
          </p:cNvPr>
          <p:cNvSpPr>
            <a:spLocks noGrp="1"/>
          </p:cNvSpPr>
          <p:nvPr>
            <p:ph type="sldNum" sz="quarter" idx="12"/>
          </p:nvPr>
        </p:nvSpPr>
        <p:spPr/>
        <p:txBody>
          <a:bodyPr/>
          <a:lstStyle>
            <a:lvl1pPr>
              <a:defRPr/>
            </a:lvl1pPr>
          </a:lstStyle>
          <a:p>
            <a:fld id="{BF0F2238-E2A9-3646-AE36-254516B2E636}" type="slidenum">
              <a:rPr lang="en-US" altLang="en-US"/>
              <a:pPr/>
              <a:t>‹#›</a:t>
            </a:fld>
            <a:endParaRPr lang="en-US" altLang="en-US"/>
          </a:p>
        </p:txBody>
      </p:sp>
      <p:sp>
        <p:nvSpPr>
          <p:cNvPr id="7" name="Title 1">
            <a:extLst>
              <a:ext uri="{FF2B5EF4-FFF2-40B4-BE49-F238E27FC236}">
                <a16:creationId xmlns:a16="http://schemas.microsoft.com/office/drawing/2014/main" id="{8647BA73-4DAF-5E4A-8534-9D9645673830}"/>
              </a:ext>
            </a:extLst>
          </p:cNvPr>
          <p:cNvSpPr>
            <a:spLocks noGrp="1"/>
          </p:cNvSpPr>
          <p:nvPr>
            <p:ph type="title"/>
          </p:nvPr>
        </p:nvSpPr>
        <p:spPr>
          <a:xfrm>
            <a:off x="182880" y="45720"/>
            <a:ext cx="8229600" cy="457200"/>
          </a:xfrm>
        </p:spPr>
        <p:txBody>
          <a:bodyPr/>
          <a:lstStyle>
            <a:lvl1pPr algn="l">
              <a:defRPr sz="32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937429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37693"/>
            <a:ext cx="1913351" cy="38681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637693"/>
            <a:ext cx="5598323" cy="38681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D3FF10-CAF0-1E47-A1F2-D858F49B6B4F}"/>
              </a:ext>
            </a:extLst>
          </p:cNvPr>
          <p:cNvSpPr>
            <a:spLocks noGrp="1"/>
          </p:cNvSpPr>
          <p:nvPr>
            <p:ph type="dt" sz="half" idx="10"/>
          </p:nvPr>
        </p:nvSpPr>
        <p:spPr/>
        <p:txBody>
          <a:bodyPr/>
          <a:lstStyle>
            <a:lvl1pPr>
              <a:defRPr/>
            </a:lvl1pPr>
          </a:lstStyle>
          <a:p>
            <a:fld id="{F8CAE6E5-B3C4-5A44-97F8-7B12003D20D5}" type="datetimeFigureOut">
              <a:rPr lang="en-US" altLang="en-US"/>
              <a:pPr/>
              <a:t>10/18/2024</a:t>
            </a:fld>
            <a:endParaRPr lang="en-US" altLang="en-US"/>
          </a:p>
        </p:txBody>
      </p:sp>
      <p:sp>
        <p:nvSpPr>
          <p:cNvPr id="5" name="Footer Placeholder 4">
            <a:extLst>
              <a:ext uri="{FF2B5EF4-FFF2-40B4-BE49-F238E27FC236}">
                <a16:creationId xmlns:a16="http://schemas.microsoft.com/office/drawing/2014/main" id="{3B9AF80A-262F-864D-A0AC-3538E56A5DFA}"/>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61A23A50-6A54-2848-9209-ACEB220117B8}"/>
              </a:ext>
            </a:extLst>
          </p:cNvPr>
          <p:cNvSpPr>
            <a:spLocks noGrp="1"/>
          </p:cNvSpPr>
          <p:nvPr>
            <p:ph type="sldNum" sz="quarter" idx="12"/>
          </p:nvPr>
        </p:nvSpPr>
        <p:spPr/>
        <p:txBody>
          <a:bodyPr/>
          <a:lstStyle>
            <a:lvl1pPr>
              <a:defRPr/>
            </a:lvl1pPr>
          </a:lstStyle>
          <a:p>
            <a:fld id="{01850282-A637-A841-BAC6-6E5B26841DEF}" type="slidenum">
              <a:rPr lang="en-US" altLang="en-US"/>
              <a:pPr/>
              <a:t>‹#›</a:t>
            </a:fld>
            <a:endParaRPr lang="en-US" altLang="en-US"/>
          </a:p>
        </p:txBody>
      </p:sp>
    </p:spTree>
    <p:extLst>
      <p:ext uri="{BB962C8B-B14F-4D97-AF65-F5344CB8AC3E}">
        <p14:creationId xmlns:p14="http://schemas.microsoft.com/office/powerpoint/2010/main" val="2565857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880" y="45720"/>
            <a:ext cx="8229600" cy="457200"/>
          </a:xfrm>
        </p:spPr>
        <p:txBody>
          <a:bodyPr/>
          <a:lstStyle>
            <a:lvl1pPr algn="l">
              <a:defRPr sz="320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182880" y="731520"/>
            <a:ext cx="8229600" cy="33940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6045D826-DDB8-D24E-A84F-4467C2022B5D}"/>
              </a:ext>
            </a:extLst>
          </p:cNvPr>
          <p:cNvSpPr>
            <a:spLocks noGrp="1"/>
          </p:cNvSpPr>
          <p:nvPr>
            <p:ph type="dt" sz="half" idx="10"/>
          </p:nvPr>
        </p:nvSpPr>
        <p:spPr/>
        <p:txBody>
          <a:bodyPr/>
          <a:lstStyle>
            <a:lvl1pPr>
              <a:defRPr/>
            </a:lvl1pPr>
          </a:lstStyle>
          <a:p>
            <a:fld id="{303E1852-93B0-1946-A33E-7F18731D88E2}" type="datetimeFigureOut">
              <a:rPr lang="en-US" altLang="en-US"/>
              <a:pPr/>
              <a:t>10/18/2024</a:t>
            </a:fld>
            <a:endParaRPr lang="en-US" altLang="en-US"/>
          </a:p>
        </p:txBody>
      </p:sp>
      <p:sp>
        <p:nvSpPr>
          <p:cNvPr id="5" name="Footer Placeholder 4">
            <a:extLst>
              <a:ext uri="{FF2B5EF4-FFF2-40B4-BE49-F238E27FC236}">
                <a16:creationId xmlns:a16="http://schemas.microsoft.com/office/drawing/2014/main" id="{94344CCA-174A-3744-8C6E-A9DBF9F5BA2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562DC80-B586-3042-8549-42FC550DECD5}"/>
              </a:ext>
            </a:extLst>
          </p:cNvPr>
          <p:cNvSpPr>
            <a:spLocks noGrp="1"/>
          </p:cNvSpPr>
          <p:nvPr>
            <p:ph type="sldNum" sz="quarter" idx="12"/>
          </p:nvPr>
        </p:nvSpPr>
        <p:spPr/>
        <p:txBody>
          <a:bodyPr/>
          <a:lstStyle>
            <a:lvl1pPr>
              <a:defRPr/>
            </a:lvl1pPr>
          </a:lstStyle>
          <a:p>
            <a:fld id="{05E21D09-E2E8-7442-AC2A-C17B561ACE37}" type="slidenum">
              <a:rPr lang="en-US" altLang="en-US"/>
              <a:pPr/>
              <a:t>‹#›</a:t>
            </a:fld>
            <a:endParaRPr lang="en-US" altLang="en-US"/>
          </a:p>
        </p:txBody>
      </p:sp>
    </p:spTree>
    <p:extLst>
      <p:ext uri="{BB962C8B-B14F-4D97-AF65-F5344CB8AC3E}">
        <p14:creationId xmlns:p14="http://schemas.microsoft.com/office/powerpoint/2010/main" val="1366192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642FCCE-3C5A-614F-A602-EB991E250F9D}"/>
              </a:ext>
            </a:extLst>
          </p:cNvPr>
          <p:cNvSpPr>
            <a:spLocks noGrp="1"/>
          </p:cNvSpPr>
          <p:nvPr>
            <p:ph type="dt" sz="half" idx="10"/>
          </p:nvPr>
        </p:nvSpPr>
        <p:spPr/>
        <p:txBody>
          <a:bodyPr/>
          <a:lstStyle>
            <a:lvl1pPr>
              <a:defRPr/>
            </a:lvl1pPr>
          </a:lstStyle>
          <a:p>
            <a:fld id="{233843F1-E09E-B542-AB96-0B7E36679D62}" type="datetimeFigureOut">
              <a:rPr lang="en-US" altLang="en-US"/>
              <a:pPr/>
              <a:t>10/18/2024</a:t>
            </a:fld>
            <a:endParaRPr lang="en-US" altLang="en-US"/>
          </a:p>
        </p:txBody>
      </p:sp>
      <p:sp>
        <p:nvSpPr>
          <p:cNvPr id="5" name="Footer Placeholder 4">
            <a:extLst>
              <a:ext uri="{FF2B5EF4-FFF2-40B4-BE49-F238E27FC236}">
                <a16:creationId xmlns:a16="http://schemas.microsoft.com/office/drawing/2014/main" id="{AAF31562-1A7A-3543-AB21-C73AB5D13DF5}"/>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7B04326-FD0D-AC44-9A85-FC045F1DE732}"/>
              </a:ext>
            </a:extLst>
          </p:cNvPr>
          <p:cNvSpPr>
            <a:spLocks noGrp="1"/>
          </p:cNvSpPr>
          <p:nvPr>
            <p:ph type="sldNum" sz="quarter" idx="12"/>
          </p:nvPr>
        </p:nvSpPr>
        <p:spPr/>
        <p:txBody>
          <a:bodyPr/>
          <a:lstStyle>
            <a:lvl1pPr>
              <a:defRPr/>
            </a:lvl1pPr>
          </a:lstStyle>
          <a:p>
            <a:fld id="{4F7DD229-A6E0-1C4B-BC37-3197B08B8F75}" type="slidenum">
              <a:rPr lang="en-US" altLang="en-US"/>
              <a:pPr/>
              <a:t>‹#›</a:t>
            </a:fld>
            <a:endParaRPr lang="en-US" altLang="en-US"/>
          </a:p>
        </p:txBody>
      </p:sp>
    </p:spTree>
    <p:extLst>
      <p:ext uri="{BB962C8B-B14F-4D97-AF65-F5344CB8AC3E}">
        <p14:creationId xmlns:p14="http://schemas.microsoft.com/office/powerpoint/2010/main" val="5024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82880" y="73152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73152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7125851C-65AE-3945-B4A4-5C6CBFF418F0}"/>
              </a:ext>
            </a:extLst>
          </p:cNvPr>
          <p:cNvSpPr>
            <a:spLocks noGrp="1"/>
          </p:cNvSpPr>
          <p:nvPr>
            <p:ph type="dt" sz="half" idx="10"/>
          </p:nvPr>
        </p:nvSpPr>
        <p:spPr/>
        <p:txBody>
          <a:bodyPr/>
          <a:lstStyle>
            <a:lvl1pPr>
              <a:defRPr/>
            </a:lvl1pPr>
          </a:lstStyle>
          <a:p>
            <a:fld id="{BC357D90-1EDC-9249-913E-90E6B08BBB25}" type="datetimeFigureOut">
              <a:rPr lang="en-US" altLang="en-US"/>
              <a:pPr/>
              <a:t>10/18/2024</a:t>
            </a:fld>
            <a:endParaRPr lang="en-US" altLang="en-US"/>
          </a:p>
        </p:txBody>
      </p:sp>
      <p:sp>
        <p:nvSpPr>
          <p:cNvPr id="6" name="Footer Placeholder 4">
            <a:extLst>
              <a:ext uri="{FF2B5EF4-FFF2-40B4-BE49-F238E27FC236}">
                <a16:creationId xmlns:a16="http://schemas.microsoft.com/office/drawing/2014/main" id="{6F5E22F4-F371-9C4B-B108-979D62B60873}"/>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E14DE5FD-9DDF-3349-B8BB-8B8EC66E70D7}"/>
              </a:ext>
            </a:extLst>
          </p:cNvPr>
          <p:cNvSpPr>
            <a:spLocks noGrp="1"/>
          </p:cNvSpPr>
          <p:nvPr>
            <p:ph type="sldNum" sz="quarter" idx="12"/>
          </p:nvPr>
        </p:nvSpPr>
        <p:spPr/>
        <p:txBody>
          <a:bodyPr/>
          <a:lstStyle>
            <a:lvl1pPr>
              <a:defRPr/>
            </a:lvl1pPr>
          </a:lstStyle>
          <a:p>
            <a:fld id="{4E46EA69-1F00-A645-9A0D-A4775062045E}" type="slidenum">
              <a:rPr lang="en-US" altLang="en-US"/>
              <a:pPr/>
              <a:t>‹#›</a:t>
            </a:fld>
            <a:endParaRPr lang="en-US" altLang="en-US"/>
          </a:p>
        </p:txBody>
      </p:sp>
      <p:sp>
        <p:nvSpPr>
          <p:cNvPr id="8" name="Title 1">
            <a:extLst>
              <a:ext uri="{FF2B5EF4-FFF2-40B4-BE49-F238E27FC236}">
                <a16:creationId xmlns:a16="http://schemas.microsoft.com/office/drawing/2014/main" id="{C9637ADE-912B-734C-A8CD-86C46C1A2345}"/>
              </a:ext>
            </a:extLst>
          </p:cNvPr>
          <p:cNvSpPr>
            <a:spLocks noGrp="1"/>
          </p:cNvSpPr>
          <p:nvPr>
            <p:ph type="title"/>
          </p:nvPr>
        </p:nvSpPr>
        <p:spPr>
          <a:xfrm>
            <a:off x="182880" y="45720"/>
            <a:ext cx="8229600" cy="457200"/>
          </a:xfrm>
        </p:spPr>
        <p:txBody>
          <a:bodyPr/>
          <a:lstStyle>
            <a:lvl1pPr algn="l">
              <a:defRPr sz="32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898951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79" y="731520"/>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82879" y="125537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58803" y="731520"/>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58803" y="125537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66B1F3CC-1B08-334B-B713-35390EA88793}"/>
              </a:ext>
            </a:extLst>
          </p:cNvPr>
          <p:cNvSpPr>
            <a:spLocks noGrp="1"/>
          </p:cNvSpPr>
          <p:nvPr>
            <p:ph type="dt" sz="half" idx="10"/>
          </p:nvPr>
        </p:nvSpPr>
        <p:spPr/>
        <p:txBody>
          <a:bodyPr/>
          <a:lstStyle>
            <a:lvl1pPr>
              <a:defRPr/>
            </a:lvl1pPr>
          </a:lstStyle>
          <a:p>
            <a:fld id="{8F12E8AB-2B34-D84C-82A8-85702B3AA2F4}" type="datetimeFigureOut">
              <a:rPr lang="en-US" altLang="en-US"/>
              <a:pPr/>
              <a:t>10/18/2024</a:t>
            </a:fld>
            <a:endParaRPr lang="en-US" altLang="en-US"/>
          </a:p>
        </p:txBody>
      </p:sp>
      <p:sp>
        <p:nvSpPr>
          <p:cNvPr id="8" name="Footer Placeholder 4">
            <a:extLst>
              <a:ext uri="{FF2B5EF4-FFF2-40B4-BE49-F238E27FC236}">
                <a16:creationId xmlns:a16="http://schemas.microsoft.com/office/drawing/2014/main" id="{DCD32E90-BE10-4444-B774-07B30C107581}"/>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CC877E1B-3927-6A41-A15B-CAEE6E7A06C0}"/>
              </a:ext>
            </a:extLst>
          </p:cNvPr>
          <p:cNvSpPr>
            <a:spLocks noGrp="1"/>
          </p:cNvSpPr>
          <p:nvPr>
            <p:ph type="sldNum" sz="quarter" idx="12"/>
          </p:nvPr>
        </p:nvSpPr>
        <p:spPr/>
        <p:txBody>
          <a:bodyPr/>
          <a:lstStyle>
            <a:lvl1pPr>
              <a:defRPr/>
            </a:lvl1pPr>
          </a:lstStyle>
          <a:p>
            <a:fld id="{810896CB-93B7-014E-847C-141759764309}" type="slidenum">
              <a:rPr lang="en-US" altLang="en-US"/>
              <a:pPr/>
              <a:t>‹#›</a:t>
            </a:fld>
            <a:endParaRPr lang="en-US" altLang="en-US"/>
          </a:p>
        </p:txBody>
      </p:sp>
      <p:sp>
        <p:nvSpPr>
          <p:cNvPr id="10" name="Title 1">
            <a:extLst>
              <a:ext uri="{FF2B5EF4-FFF2-40B4-BE49-F238E27FC236}">
                <a16:creationId xmlns:a16="http://schemas.microsoft.com/office/drawing/2014/main" id="{F3EA321B-18B6-7A43-A72C-5E49A9E54982}"/>
              </a:ext>
            </a:extLst>
          </p:cNvPr>
          <p:cNvSpPr>
            <a:spLocks noGrp="1"/>
          </p:cNvSpPr>
          <p:nvPr>
            <p:ph type="title"/>
          </p:nvPr>
        </p:nvSpPr>
        <p:spPr>
          <a:xfrm>
            <a:off x="182880" y="45720"/>
            <a:ext cx="8229600" cy="457200"/>
          </a:xfrm>
        </p:spPr>
        <p:txBody>
          <a:bodyPr/>
          <a:lstStyle>
            <a:lvl1pPr algn="l">
              <a:defRPr sz="32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762291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3">
            <a:extLst>
              <a:ext uri="{FF2B5EF4-FFF2-40B4-BE49-F238E27FC236}">
                <a16:creationId xmlns:a16="http://schemas.microsoft.com/office/drawing/2014/main" id="{EDD99CF7-CC34-6C47-8149-8ED08EB2CCCB}"/>
              </a:ext>
            </a:extLst>
          </p:cNvPr>
          <p:cNvSpPr>
            <a:spLocks noGrp="1"/>
          </p:cNvSpPr>
          <p:nvPr>
            <p:ph type="dt" sz="half" idx="10"/>
          </p:nvPr>
        </p:nvSpPr>
        <p:spPr/>
        <p:txBody>
          <a:bodyPr/>
          <a:lstStyle>
            <a:lvl1pPr>
              <a:defRPr/>
            </a:lvl1pPr>
          </a:lstStyle>
          <a:p>
            <a:fld id="{9663704A-350A-754E-AE9C-DF2CDD6F9266}" type="datetimeFigureOut">
              <a:rPr lang="en-US" altLang="en-US"/>
              <a:pPr/>
              <a:t>10/18/2024</a:t>
            </a:fld>
            <a:endParaRPr lang="en-US" altLang="en-US"/>
          </a:p>
        </p:txBody>
      </p:sp>
      <p:sp>
        <p:nvSpPr>
          <p:cNvPr id="4" name="Footer Placeholder 4">
            <a:extLst>
              <a:ext uri="{FF2B5EF4-FFF2-40B4-BE49-F238E27FC236}">
                <a16:creationId xmlns:a16="http://schemas.microsoft.com/office/drawing/2014/main" id="{AB964ABC-BF4C-A448-A4B8-3151471857AD}"/>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5CA85D2B-0440-8842-BD95-E6B02ADF796A}"/>
              </a:ext>
            </a:extLst>
          </p:cNvPr>
          <p:cNvSpPr>
            <a:spLocks noGrp="1"/>
          </p:cNvSpPr>
          <p:nvPr>
            <p:ph type="sldNum" sz="quarter" idx="12"/>
          </p:nvPr>
        </p:nvSpPr>
        <p:spPr/>
        <p:txBody>
          <a:bodyPr/>
          <a:lstStyle>
            <a:lvl1pPr>
              <a:defRPr/>
            </a:lvl1pPr>
          </a:lstStyle>
          <a:p>
            <a:fld id="{FAE4DBB1-8D62-814E-8556-58D32545C968}" type="slidenum">
              <a:rPr lang="en-US" altLang="en-US"/>
              <a:pPr/>
              <a:t>‹#›</a:t>
            </a:fld>
            <a:endParaRPr lang="en-US" altLang="en-US"/>
          </a:p>
        </p:txBody>
      </p:sp>
      <p:sp>
        <p:nvSpPr>
          <p:cNvPr id="6" name="Title 1">
            <a:extLst>
              <a:ext uri="{FF2B5EF4-FFF2-40B4-BE49-F238E27FC236}">
                <a16:creationId xmlns:a16="http://schemas.microsoft.com/office/drawing/2014/main" id="{FEE95A1E-349E-9548-8E92-7E8A37A6A1E4}"/>
              </a:ext>
            </a:extLst>
          </p:cNvPr>
          <p:cNvSpPr>
            <a:spLocks noGrp="1"/>
          </p:cNvSpPr>
          <p:nvPr>
            <p:ph type="title"/>
          </p:nvPr>
        </p:nvSpPr>
        <p:spPr>
          <a:xfrm>
            <a:off x="182880" y="45720"/>
            <a:ext cx="8229600" cy="457200"/>
          </a:xfrm>
        </p:spPr>
        <p:txBody>
          <a:bodyPr/>
          <a:lstStyle>
            <a:lvl1pPr algn="l">
              <a:defRPr sz="32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614235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889C9F1-16AD-9C4F-8BF3-AB0A70D5A386}"/>
              </a:ext>
            </a:extLst>
          </p:cNvPr>
          <p:cNvSpPr>
            <a:spLocks noGrp="1"/>
          </p:cNvSpPr>
          <p:nvPr>
            <p:ph type="dt" sz="half" idx="10"/>
          </p:nvPr>
        </p:nvSpPr>
        <p:spPr/>
        <p:txBody>
          <a:bodyPr/>
          <a:lstStyle>
            <a:lvl1pPr>
              <a:defRPr/>
            </a:lvl1pPr>
          </a:lstStyle>
          <a:p>
            <a:fld id="{7BE24966-E0DC-704E-B898-13BDFB90F73D}" type="datetimeFigureOut">
              <a:rPr lang="en-US" altLang="en-US"/>
              <a:pPr/>
              <a:t>10/18/2024</a:t>
            </a:fld>
            <a:endParaRPr lang="en-US" altLang="en-US"/>
          </a:p>
        </p:txBody>
      </p:sp>
      <p:sp>
        <p:nvSpPr>
          <p:cNvPr id="3" name="Footer Placeholder 4">
            <a:extLst>
              <a:ext uri="{FF2B5EF4-FFF2-40B4-BE49-F238E27FC236}">
                <a16:creationId xmlns:a16="http://schemas.microsoft.com/office/drawing/2014/main" id="{07663ACA-88E8-7546-B7FD-CDEA8A63877D}"/>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AC1D6CB0-70C9-BB45-B929-333854925001}"/>
              </a:ext>
            </a:extLst>
          </p:cNvPr>
          <p:cNvSpPr>
            <a:spLocks noGrp="1"/>
          </p:cNvSpPr>
          <p:nvPr>
            <p:ph type="sldNum" sz="quarter" idx="12"/>
          </p:nvPr>
        </p:nvSpPr>
        <p:spPr/>
        <p:txBody>
          <a:bodyPr/>
          <a:lstStyle>
            <a:lvl1pPr>
              <a:defRPr/>
            </a:lvl1pPr>
          </a:lstStyle>
          <a:p>
            <a:fld id="{BC959AE8-BD6F-0C46-A207-5E6713068192}" type="slidenum">
              <a:rPr lang="en-US" altLang="en-US"/>
              <a:pPr/>
              <a:t>‹#›</a:t>
            </a:fld>
            <a:endParaRPr lang="en-US" altLang="en-US"/>
          </a:p>
        </p:txBody>
      </p:sp>
    </p:spTree>
    <p:extLst>
      <p:ext uri="{BB962C8B-B14F-4D97-AF65-F5344CB8AC3E}">
        <p14:creationId xmlns:p14="http://schemas.microsoft.com/office/powerpoint/2010/main" val="412416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31520"/>
            <a:ext cx="3008313" cy="527448"/>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750415" y="731520"/>
            <a:ext cx="5111750" cy="378066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291537"/>
            <a:ext cx="3008313" cy="32206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a:extLst>
              <a:ext uri="{FF2B5EF4-FFF2-40B4-BE49-F238E27FC236}">
                <a16:creationId xmlns:a16="http://schemas.microsoft.com/office/drawing/2014/main" id="{4D229153-9613-AA47-A7D4-114473C51EF6}"/>
              </a:ext>
            </a:extLst>
          </p:cNvPr>
          <p:cNvSpPr>
            <a:spLocks noGrp="1"/>
          </p:cNvSpPr>
          <p:nvPr>
            <p:ph type="dt" sz="half" idx="10"/>
          </p:nvPr>
        </p:nvSpPr>
        <p:spPr/>
        <p:txBody>
          <a:bodyPr/>
          <a:lstStyle>
            <a:lvl1pPr>
              <a:defRPr/>
            </a:lvl1pPr>
          </a:lstStyle>
          <a:p>
            <a:fld id="{5C6E6720-7A2E-2948-871E-3E72CB55A6FA}" type="datetimeFigureOut">
              <a:rPr lang="en-US" altLang="en-US"/>
              <a:pPr/>
              <a:t>10/18/2024</a:t>
            </a:fld>
            <a:endParaRPr lang="en-US" altLang="en-US"/>
          </a:p>
        </p:txBody>
      </p:sp>
      <p:sp>
        <p:nvSpPr>
          <p:cNvPr id="6" name="Footer Placeholder 5">
            <a:extLst>
              <a:ext uri="{FF2B5EF4-FFF2-40B4-BE49-F238E27FC236}">
                <a16:creationId xmlns:a16="http://schemas.microsoft.com/office/drawing/2014/main" id="{A50D1BCB-CA1E-1544-BCA5-14287C746DBC}"/>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6">
            <a:extLst>
              <a:ext uri="{FF2B5EF4-FFF2-40B4-BE49-F238E27FC236}">
                <a16:creationId xmlns:a16="http://schemas.microsoft.com/office/drawing/2014/main" id="{8EDA78F6-3507-9540-B2EC-5F9506C60BD7}"/>
              </a:ext>
            </a:extLst>
          </p:cNvPr>
          <p:cNvSpPr>
            <a:spLocks noGrp="1"/>
          </p:cNvSpPr>
          <p:nvPr>
            <p:ph type="sldNum" sz="quarter" idx="12"/>
          </p:nvPr>
        </p:nvSpPr>
        <p:spPr/>
        <p:txBody>
          <a:bodyPr/>
          <a:lstStyle>
            <a:lvl1pPr>
              <a:defRPr/>
            </a:lvl1pPr>
          </a:lstStyle>
          <a:p>
            <a:fld id="{3C730543-ED1C-8347-B378-D5C6CDC9BA71}" type="slidenum">
              <a:rPr lang="en-US" altLang="en-US"/>
              <a:pPr/>
              <a:t>‹#›</a:t>
            </a:fld>
            <a:endParaRPr lang="en-US" altLang="en-US">
              <a:solidFill>
                <a:srgbClr val="88A44D"/>
              </a:solidFill>
            </a:endParaRPr>
          </a:p>
        </p:txBody>
      </p:sp>
    </p:spTree>
    <p:extLst>
      <p:ext uri="{BB962C8B-B14F-4D97-AF65-F5344CB8AC3E}">
        <p14:creationId xmlns:p14="http://schemas.microsoft.com/office/powerpoint/2010/main" val="1880299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38028"/>
            <a:ext cx="5486400" cy="425054"/>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731520"/>
            <a:ext cx="5486400" cy="2856749"/>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4113186"/>
            <a:ext cx="5486400" cy="42505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3">
            <a:extLst>
              <a:ext uri="{FF2B5EF4-FFF2-40B4-BE49-F238E27FC236}">
                <a16:creationId xmlns:a16="http://schemas.microsoft.com/office/drawing/2014/main" id="{07E325AE-F0E8-3341-970A-FB5B18F12B67}"/>
              </a:ext>
            </a:extLst>
          </p:cNvPr>
          <p:cNvSpPr>
            <a:spLocks noGrp="1"/>
          </p:cNvSpPr>
          <p:nvPr>
            <p:ph type="dt" sz="half" idx="10"/>
          </p:nvPr>
        </p:nvSpPr>
        <p:spPr/>
        <p:txBody>
          <a:bodyPr/>
          <a:lstStyle>
            <a:lvl1pPr>
              <a:defRPr/>
            </a:lvl1pPr>
          </a:lstStyle>
          <a:p>
            <a:fld id="{9F5020AA-D055-E84B-804C-1D6315DE4DAD}" type="datetimeFigureOut">
              <a:rPr lang="en-US" altLang="en-US"/>
              <a:pPr/>
              <a:t>10/18/2024</a:t>
            </a:fld>
            <a:endParaRPr lang="en-US" altLang="en-US"/>
          </a:p>
        </p:txBody>
      </p:sp>
      <p:sp>
        <p:nvSpPr>
          <p:cNvPr id="6" name="Footer Placeholder 4">
            <a:extLst>
              <a:ext uri="{FF2B5EF4-FFF2-40B4-BE49-F238E27FC236}">
                <a16:creationId xmlns:a16="http://schemas.microsoft.com/office/drawing/2014/main" id="{C820830B-8BD9-9B49-AC9D-1AA4478E885C}"/>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24E43D2D-9BF6-2B41-ACCF-21DB937EFBE1}"/>
              </a:ext>
            </a:extLst>
          </p:cNvPr>
          <p:cNvSpPr>
            <a:spLocks noGrp="1"/>
          </p:cNvSpPr>
          <p:nvPr>
            <p:ph type="sldNum" sz="quarter" idx="12"/>
          </p:nvPr>
        </p:nvSpPr>
        <p:spPr/>
        <p:txBody>
          <a:bodyPr/>
          <a:lstStyle>
            <a:lvl1pPr>
              <a:defRPr/>
            </a:lvl1pPr>
          </a:lstStyle>
          <a:p>
            <a:fld id="{49A32602-62F0-F143-8054-55F6804BD169}" type="slidenum">
              <a:rPr lang="en-US" altLang="en-US"/>
              <a:pPr/>
              <a:t>‹#›</a:t>
            </a:fld>
            <a:endParaRPr lang="en-US" altLang="en-US"/>
          </a:p>
        </p:txBody>
      </p:sp>
    </p:spTree>
    <p:extLst>
      <p:ext uri="{BB962C8B-B14F-4D97-AF65-F5344CB8AC3E}">
        <p14:creationId xmlns:p14="http://schemas.microsoft.com/office/powerpoint/2010/main" val="24185808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353581A9-911B-FD40-98B6-FA0387892E08}"/>
              </a:ext>
            </a:extLst>
          </p:cNvPr>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US" altLang="en-US" dirty="0"/>
          </a:p>
        </p:txBody>
      </p:sp>
      <p:sp>
        <p:nvSpPr>
          <p:cNvPr id="1027" name="Text Placeholder 2">
            <a:extLst>
              <a:ext uri="{FF2B5EF4-FFF2-40B4-BE49-F238E27FC236}">
                <a16:creationId xmlns:a16="http://schemas.microsoft.com/office/drawing/2014/main" id="{0F78568A-2587-8742-839A-071B4E580395}"/>
              </a:ext>
            </a:extLst>
          </p:cNvPr>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55429EB8-F11E-DA46-B960-62BDA450A5B5}"/>
              </a:ext>
            </a:extLst>
          </p:cNvPr>
          <p:cNvSpPr>
            <a:spLocks noGrp="1"/>
          </p:cNvSpPr>
          <p:nvPr>
            <p:ph type="dt" sz="half" idx="2"/>
          </p:nvPr>
        </p:nvSpPr>
        <p:spPr>
          <a:xfrm>
            <a:off x="457200" y="4767263"/>
            <a:ext cx="2133600" cy="274637"/>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DD8DCDD0-5186-234A-8E91-AAC2CD221893}" type="datetimeFigureOut">
              <a:rPr lang="en-US" altLang="en-US"/>
              <a:pPr/>
              <a:t>10/18/2024</a:t>
            </a:fld>
            <a:endParaRPr lang="en-US" altLang="en-US"/>
          </a:p>
        </p:txBody>
      </p:sp>
      <p:sp>
        <p:nvSpPr>
          <p:cNvPr id="5" name="Footer Placeholder 4">
            <a:extLst>
              <a:ext uri="{FF2B5EF4-FFF2-40B4-BE49-F238E27FC236}">
                <a16:creationId xmlns:a16="http://schemas.microsoft.com/office/drawing/2014/main" id="{70528A48-F085-6B43-96BB-9267014825BF}"/>
              </a:ext>
            </a:extLst>
          </p:cNvPr>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D2708BBE-DF4D-8944-9C72-48CEA76914B5}"/>
              </a:ext>
            </a:extLst>
          </p:cNvPr>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A5D67083-FF9E-A349-B938-AD7B1239AEE3}"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93504" r:id="rId1"/>
    <p:sldLayoutId id="2147493505" r:id="rId2"/>
    <p:sldLayoutId id="2147493506" r:id="rId3"/>
    <p:sldLayoutId id="2147493507" r:id="rId4"/>
    <p:sldLayoutId id="2147493508" r:id="rId5"/>
    <p:sldLayoutId id="2147493509" r:id="rId6"/>
    <p:sldLayoutId id="2147493510" r:id="rId7"/>
    <p:sldLayoutId id="2147493514" r:id="rId8"/>
    <p:sldLayoutId id="2147493511" r:id="rId9"/>
    <p:sldLayoutId id="2147493512" r:id="rId10"/>
    <p:sldLayoutId id="2147493513" r:id="rId11"/>
  </p:sldLayoutIdLst>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Lucida Sans"/>
        </a:defRPr>
      </a:lvl1pPr>
      <a:lvl2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ＭＳ Ｐゴシック" charset="0"/>
          <a:cs typeface="Lucida Sans"/>
        </a:defRPr>
      </a:lvl1pPr>
      <a:lvl2pPr marL="742950" indent="-285750" algn="l" defTabSz="457200"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ＭＳ Ｐゴシック" charset="0"/>
          <a:cs typeface="Lucida Sans"/>
        </a:defRPr>
      </a:lvl2pPr>
      <a:lvl3pPr marL="1143000" indent="-22860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ＭＳ Ｐゴシック" charset="0"/>
          <a:cs typeface="Lucida Sans"/>
        </a:defRPr>
      </a:lvl3pPr>
      <a:lvl4pPr marL="16002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Lucida Sans"/>
        </a:defRPr>
      </a:lvl4pPr>
      <a:lvl5pPr marL="20574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Lucida San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notesSlide" Target="../notesSlides/notesSlide32.xml"/><Relationship Id="rId1" Type="http://schemas.openxmlformats.org/officeDocument/2006/relationships/slideLayout" Target="../slideLayouts/slideLayout6.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6.xml"/><Relationship Id="rId1" Type="http://schemas.openxmlformats.org/officeDocument/2006/relationships/slideLayout" Target="../slideLayouts/slideLayout6.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5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7.xml"/><Relationship Id="rId1" Type="http://schemas.openxmlformats.org/officeDocument/2006/relationships/slideLayout" Target="../slideLayouts/slideLayout6.xml"/><Relationship Id="rId5" Type="http://schemas.openxmlformats.org/officeDocument/2006/relationships/image" Target="../media/image36.png"/><Relationship Id="rId4" Type="http://schemas.openxmlformats.org/officeDocument/2006/relationships/image" Target="../media/image35.png"/></Relationships>
</file>

<file path=ppt/slides/_rels/slide56.xml.rels><?xml version="1.0" encoding="UTF-8" standalone="yes"?>
<Relationships xmlns="http://schemas.openxmlformats.org/package/2006/relationships"><Relationship Id="rId3" Type="http://schemas.openxmlformats.org/officeDocument/2006/relationships/hyperlink" Target="https://www.cdc.gov/nchs/data/hestat/maternal-mortality-2022/maternal-mortality-2022.htm" TargetMode="External"/><Relationship Id="rId7" Type="http://schemas.openxmlformats.org/officeDocument/2006/relationships/hyperlink" Target="https://www.who.int/substance_abuse/activities/assist/en/" TargetMode="External"/><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hyperlink" Target="https://powertodecide.org/what-we-do/information/resource-library/one-key-question-online" TargetMode="External"/><Relationship Id="rId5" Type="http://schemas.openxmlformats.org/officeDocument/2006/relationships/hyperlink" Target="https://www.kansasmch.org/psychiatric-consultation-care-coordination.asp" TargetMode="External"/><Relationship Id="rId4" Type="http://schemas.openxmlformats.org/officeDocument/2006/relationships/hyperlink" Target="https://www.coronavirus.kdheks.gov/CivicAlerts.aspx?AID=86" TargetMode="Externa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751E8-83E9-D046-A2AC-1A2F176F6970}"/>
              </a:ext>
            </a:extLst>
          </p:cNvPr>
          <p:cNvSpPr>
            <a:spLocks noGrp="1"/>
          </p:cNvSpPr>
          <p:nvPr>
            <p:ph type="title"/>
          </p:nvPr>
        </p:nvSpPr>
        <p:spPr>
          <a:xfrm>
            <a:off x="722312" y="3305176"/>
            <a:ext cx="8294001" cy="1021556"/>
          </a:xfrm>
        </p:spPr>
        <p:txBody>
          <a:bodyPr/>
          <a:lstStyle/>
          <a:p>
            <a:r>
              <a:rPr lang="en-US" sz="1800" dirty="0">
                <a:latin typeface="+mn-lt"/>
                <a:ea typeface="Times New Roman" panose="02020603050405020304" pitchFamily="18" charset="0"/>
              </a:rPr>
              <a:t>March 2024 – October 2024</a:t>
            </a:r>
            <a:br>
              <a:rPr lang="en-US" sz="1800" dirty="0">
                <a:latin typeface="+mn-lt"/>
                <a:ea typeface="Times New Roman" panose="02020603050405020304" pitchFamily="18" charset="0"/>
              </a:rPr>
            </a:br>
            <a:r>
              <a:rPr lang="en-US" sz="1800" dirty="0">
                <a:latin typeface="+mn-lt"/>
                <a:ea typeface="Times New Roman" panose="02020603050405020304" pitchFamily="18" charset="0"/>
              </a:rPr>
              <a:t>Preceptor: Alyson Dalrymple</a:t>
            </a:r>
            <a:br>
              <a:rPr lang="en-US" sz="1800" dirty="0">
                <a:latin typeface="+mn-lt"/>
                <a:ea typeface="Times New Roman" panose="02020603050405020304" pitchFamily="18" charset="0"/>
              </a:rPr>
            </a:br>
            <a:r>
              <a:rPr lang="en-US" sz="1800" dirty="0">
                <a:latin typeface="+mn-lt"/>
                <a:ea typeface="Times New Roman" panose="02020603050405020304" pitchFamily="18" charset="0"/>
              </a:rPr>
              <a:t>Kansas Department of Health and Environment – Bureau of Family Health</a:t>
            </a:r>
            <a:br>
              <a:rPr lang="en-US" sz="1800" dirty="0">
                <a:latin typeface="+mn-lt"/>
                <a:ea typeface="Times New Roman" panose="02020603050405020304" pitchFamily="18" charset="0"/>
              </a:rPr>
            </a:br>
            <a:r>
              <a:rPr lang="en-US" sz="1800" dirty="0">
                <a:latin typeface="+mn-lt"/>
                <a:ea typeface="Times New Roman" panose="02020603050405020304" pitchFamily="18" charset="0"/>
              </a:rPr>
              <a:t>Division of Public Health</a:t>
            </a:r>
            <a:br>
              <a:rPr lang="en-US" sz="1800" dirty="0">
                <a:effectLst/>
                <a:latin typeface="Times New Roman" panose="02020603050405020304" pitchFamily="18" charset="0"/>
                <a:ea typeface="Times New Roman" panose="02020603050405020304" pitchFamily="18" charset="0"/>
              </a:rPr>
            </a:br>
            <a:endParaRPr lang="en-US" dirty="0"/>
          </a:p>
        </p:txBody>
      </p:sp>
      <p:sp>
        <p:nvSpPr>
          <p:cNvPr id="4" name="Text Placeholder 3">
            <a:extLst>
              <a:ext uri="{FF2B5EF4-FFF2-40B4-BE49-F238E27FC236}">
                <a16:creationId xmlns:a16="http://schemas.microsoft.com/office/drawing/2014/main" id="{232D8914-902F-0D1F-E339-19FE9D8CFB86}"/>
              </a:ext>
            </a:extLst>
          </p:cNvPr>
          <p:cNvSpPr>
            <a:spLocks noGrp="1"/>
          </p:cNvSpPr>
          <p:nvPr>
            <p:ph type="body" idx="1"/>
          </p:nvPr>
        </p:nvSpPr>
        <p:spPr>
          <a:xfrm>
            <a:off x="722313" y="1317072"/>
            <a:ext cx="7772400" cy="755009"/>
          </a:xfrm>
        </p:spPr>
        <p:txBody>
          <a:bodyPr/>
          <a:lstStyle/>
          <a:p>
            <a:endParaRPr lang="en-US" sz="1800" b="1" i="1" cap="all" dirty="0">
              <a:effectLst/>
              <a:ea typeface="Times New Roman" panose="02020603050405020304" pitchFamily="18" charset="0"/>
            </a:endParaRPr>
          </a:p>
          <a:p>
            <a:r>
              <a:rPr lang="en-US" sz="2400" b="1" i="1" cap="all" dirty="0">
                <a:solidFill>
                  <a:schemeClr val="tx1"/>
                </a:solidFill>
                <a:latin typeface="+mj-lt"/>
                <a:ea typeface="Times New Roman" panose="02020603050405020304" pitchFamily="18" charset="0"/>
              </a:rPr>
              <a:t>Applied Practice Experience: </a:t>
            </a:r>
          </a:p>
          <a:p>
            <a:r>
              <a:rPr lang="en-US" sz="2400" b="1" i="1" cap="all" dirty="0">
                <a:solidFill>
                  <a:schemeClr val="tx1"/>
                </a:solidFill>
                <a:effectLst/>
                <a:latin typeface="+mj-lt"/>
                <a:ea typeface="Times New Roman" panose="02020603050405020304" pitchFamily="18" charset="0"/>
              </a:rPr>
              <a:t>Addressing Maternal Mortality in Kansas</a:t>
            </a:r>
            <a:endParaRPr lang="en-US" dirty="0">
              <a:solidFill>
                <a:schemeClr val="tx1"/>
              </a:solidFill>
              <a:latin typeface="+mj-lt"/>
            </a:endParaRPr>
          </a:p>
        </p:txBody>
      </p:sp>
      <p:sp>
        <p:nvSpPr>
          <p:cNvPr id="6" name="TextBox 5">
            <a:extLst>
              <a:ext uri="{FF2B5EF4-FFF2-40B4-BE49-F238E27FC236}">
                <a16:creationId xmlns:a16="http://schemas.microsoft.com/office/drawing/2014/main" id="{E6EAA8F4-1F21-FD7A-661F-F6660AC7B3A8}"/>
              </a:ext>
            </a:extLst>
          </p:cNvPr>
          <p:cNvSpPr txBox="1"/>
          <p:nvPr/>
        </p:nvSpPr>
        <p:spPr>
          <a:xfrm>
            <a:off x="722313" y="2248060"/>
            <a:ext cx="7772400" cy="646331"/>
          </a:xfrm>
          <a:prstGeom prst="rect">
            <a:avLst/>
          </a:prstGeom>
          <a:noFill/>
        </p:spPr>
        <p:txBody>
          <a:bodyPr wrap="square">
            <a:spAutoFit/>
          </a:bodyPr>
          <a:lstStyle/>
          <a:p>
            <a:r>
              <a:rPr lang="en-US" b="1" dirty="0">
                <a:latin typeface="+mn-lt"/>
                <a:cs typeface="Arial" panose="020B0604020202020204" pitchFamily="34" charset="0"/>
              </a:rPr>
              <a:t>A COMPREHENSIVE ANALYSIS OF HEALTH DISPARITIES AND STATE INITIATIVES</a:t>
            </a:r>
          </a:p>
          <a:p>
            <a:r>
              <a:rPr lang="en-US" b="1" dirty="0">
                <a:solidFill>
                  <a:schemeClr val="bg1">
                    <a:lumMod val="75000"/>
                  </a:schemeClr>
                </a:solidFill>
                <a:latin typeface="+mn-lt"/>
                <a:cs typeface="Arial" panose="020B0604020202020204" pitchFamily="34" charset="0"/>
              </a:rPr>
              <a:t>ANNA GREGORY - MPH CANDIDATE - 2024</a:t>
            </a:r>
          </a:p>
        </p:txBody>
      </p:sp>
    </p:spTree>
    <p:extLst>
      <p:ext uri="{BB962C8B-B14F-4D97-AF65-F5344CB8AC3E}">
        <p14:creationId xmlns:p14="http://schemas.microsoft.com/office/powerpoint/2010/main" val="17850258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892638C-1619-E54F-AA2E-4D05791634A2}"/>
              </a:ext>
            </a:extLst>
          </p:cNvPr>
          <p:cNvSpPr>
            <a:spLocks noGrp="1"/>
          </p:cNvSpPr>
          <p:nvPr>
            <p:ph type="title"/>
          </p:nvPr>
        </p:nvSpPr>
        <p:spPr/>
        <p:txBody>
          <a:bodyPr/>
          <a:lstStyle/>
          <a:p>
            <a:r>
              <a:rPr lang="en-US" b="1" dirty="0"/>
              <a:t>APE TIMELINE</a:t>
            </a:r>
          </a:p>
        </p:txBody>
      </p:sp>
      <p:grpSp>
        <p:nvGrpSpPr>
          <p:cNvPr id="13" name="Group 12">
            <a:extLst>
              <a:ext uri="{FF2B5EF4-FFF2-40B4-BE49-F238E27FC236}">
                <a16:creationId xmlns:a16="http://schemas.microsoft.com/office/drawing/2014/main" id="{2000C20E-6E75-EE76-43ED-8FAAB2E02E6B}"/>
              </a:ext>
            </a:extLst>
          </p:cNvPr>
          <p:cNvGrpSpPr/>
          <p:nvPr/>
        </p:nvGrpSpPr>
        <p:grpSpPr>
          <a:xfrm>
            <a:off x="935156" y="672665"/>
            <a:ext cx="7273688" cy="3798170"/>
            <a:chOff x="935156" y="774901"/>
            <a:chExt cx="7273688" cy="3798170"/>
          </a:xfrm>
        </p:grpSpPr>
        <p:graphicFrame>
          <p:nvGraphicFramePr>
            <p:cNvPr id="10" name="Content Placeholder 7">
              <a:extLst>
                <a:ext uri="{FF2B5EF4-FFF2-40B4-BE49-F238E27FC236}">
                  <a16:creationId xmlns:a16="http://schemas.microsoft.com/office/drawing/2014/main" id="{23425B81-1D32-78F8-53CB-93A7AE748089}"/>
                </a:ext>
              </a:extLst>
            </p:cNvPr>
            <p:cNvGraphicFramePr>
              <a:graphicFrameLocks/>
            </p:cNvGraphicFramePr>
            <p:nvPr>
              <p:extLst>
                <p:ext uri="{D42A27DB-BD31-4B8C-83A1-F6EECF244321}">
                  <p14:modId xmlns:p14="http://schemas.microsoft.com/office/powerpoint/2010/main" val="1156045392"/>
                </p:ext>
              </p:extLst>
            </p:nvPr>
          </p:nvGraphicFramePr>
          <p:xfrm>
            <a:off x="935156" y="774901"/>
            <a:ext cx="7273688" cy="17151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Content Placeholder 7">
              <a:extLst>
                <a:ext uri="{FF2B5EF4-FFF2-40B4-BE49-F238E27FC236}">
                  <a16:creationId xmlns:a16="http://schemas.microsoft.com/office/drawing/2014/main" id="{341BA7BA-26CB-534B-7906-3FF5899D56DD}"/>
                </a:ext>
              </a:extLst>
            </p:cNvPr>
            <p:cNvGraphicFramePr>
              <a:graphicFrameLocks/>
            </p:cNvGraphicFramePr>
            <p:nvPr>
              <p:extLst>
                <p:ext uri="{D42A27DB-BD31-4B8C-83A1-F6EECF244321}">
                  <p14:modId xmlns:p14="http://schemas.microsoft.com/office/powerpoint/2010/main" val="1932269613"/>
                </p:ext>
              </p:extLst>
            </p:nvPr>
          </p:nvGraphicFramePr>
          <p:xfrm>
            <a:off x="935156" y="2653442"/>
            <a:ext cx="7273688" cy="191962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spTree>
    <p:extLst>
      <p:ext uri="{BB962C8B-B14F-4D97-AF65-F5344CB8AC3E}">
        <p14:creationId xmlns:p14="http://schemas.microsoft.com/office/powerpoint/2010/main" val="29729140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8611FC-D8AB-FFDC-2B90-693B4F9A176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1BBCE98-87BB-1747-9495-12B4EA59688D}"/>
              </a:ext>
            </a:extLst>
          </p:cNvPr>
          <p:cNvSpPr>
            <a:spLocks noGrp="1"/>
          </p:cNvSpPr>
          <p:nvPr>
            <p:ph type="title"/>
          </p:nvPr>
        </p:nvSpPr>
        <p:spPr>
          <a:xfrm>
            <a:off x="685800" y="2060972"/>
            <a:ext cx="7772400" cy="1021556"/>
          </a:xfrm>
        </p:spPr>
        <p:txBody>
          <a:bodyPr/>
          <a:lstStyle/>
          <a:p>
            <a:r>
              <a:rPr lang="en-US" dirty="0"/>
              <a:t>Background</a:t>
            </a:r>
          </a:p>
        </p:txBody>
      </p:sp>
    </p:spTree>
    <p:extLst>
      <p:ext uri="{BB962C8B-B14F-4D97-AF65-F5344CB8AC3E}">
        <p14:creationId xmlns:p14="http://schemas.microsoft.com/office/powerpoint/2010/main" val="8019606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E239BD-6E03-D6E2-B8EF-4200AFAE130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4BF1620B-A448-553D-1E4B-37BE238AF2EC}"/>
              </a:ext>
            </a:extLst>
          </p:cNvPr>
          <p:cNvSpPr>
            <a:spLocks noGrp="1"/>
          </p:cNvSpPr>
          <p:nvPr>
            <p:ph type="title"/>
          </p:nvPr>
        </p:nvSpPr>
        <p:spPr/>
        <p:txBody>
          <a:bodyPr/>
          <a:lstStyle/>
          <a:p>
            <a:r>
              <a:rPr lang="en-US" sz="2800" b="1" dirty="0"/>
              <a:t>BACKGROUND – NATIONAL MATERNAL LANDSCAPE</a:t>
            </a:r>
          </a:p>
        </p:txBody>
      </p:sp>
      <p:sp>
        <p:nvSpPr>
          <p:cNvPr id="5" name="Content Placeholder 4">
            <a:extLst>
              <a:ext uri="{FF2B5EF4-FFF2-40B4-BE49-F238E27FC236}">
                <a16:creationId xmlns:a16="http://schemas.microsoft.com/office/drawing/2014/main" id="{ED3F4D16-6F61-1597-8B90-972A6E5E3671}"/>
              </a:ext>
            </a:extLst>
          </p:cNvPr>
          <p:cNvSpPr>
            <a:spLocks noGrp="1"/>
          </p:cNvSpPr>
          <p:nvPr>
            <p:ph idx="1"/>
          </p:nvPr>
        </p:nvSpPr>
        <p:spPr/>
        <p:txBody>
          <a:bodyPr/>
          <a:lstStyle/>
          <a:p>
            <a:pPr marL="0" indent="0">
              <a:buNone/>
            </a:pPr>
            <a:r>
              <a:rPr lang="en-US" dirty="0"/>
              <a:t>Maternal mortality rates are the highest as compared to ten other developed countries around the globe</a:t>
            </a:r>
            <a:r>
              <a:rPr lang="en-US" baseline="30000" dirty="0"/>
              <a:t>17</a:t>
            </a:r>
          </a:p>
          <a:p>
            <a:r>
              <a:rPr lang="en-US" dirty="0"/>
              <a:t>17 maternal deaths for every 100,000 live births</a:t>
            </a:r>
            <a:r>
              <a:rPr lang="en-US" baseline="30000" dirty="0"/>
              <a:t>18</a:t>
            </a:r>
            <a:endParaRPr lang="en-US" dirty="0"/>
          </a:p>
          <a:p>
            <a:pPr lvl="1"/>
            <a:r>
              <a:rPr lang="en-US" dirty="0"/>
              <a:t>More than double that of other high-income countries</a:t>
            </a:r>
            <a:r>
              <a:rPr lang="en-US" baseline="30000" dirty="0"/>
              <a:t>18</a:t>
            </a:r>
          </a:p>
          <a:p>
            <a:pPr marL="457200" lvl="1" indent="0">
              <a:buNone/>
            </a:pPr>
            <a:endParaRPr lang="en-US" dirty="0"/>
          </a:p>
        </p:txBody>
      </p:sp>
    </p:spTree>
    <p:extLst>
      <p:ext uri="{BB962C8B-B14F-4D97-AF65-F5344CB8AC3E}">
        <p14:creationId xmlns:p14="http://schemas.microsoft.com/office/powerpoint/2010/main" val="14496612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3EE164-D8B7-AD2C-68A9-84D8EA75E4D3}"/>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862AB975-F72A-D270-3FB1-0C0CE8D27263}"/>
              </a:ext>
            </a:extLst>
          </p:cNvPr>
          <p:cNvSpPr>
            <a:spLocks noGrp="1"/>
          </p:cNvSpPr>
          <p:nvPr>
            <p:ph sz="half" idx="1"/>
          </p:nvPr>
        </p:nvSpPr>
        <p:spPr>
          <a:xfrm>
            <a:off x="182880" y="1651634"/>
            <a:ext cx="4038600" cy="1840230"/>
          </a:xfrm>
        </p:spPr>
        <p:txBody>
          <a:bodyPr/>
          <a:lstStyle/>
          <a:p>
            <a:pPr marL="0" indent="0">
              <a:buNone/>
            </a:pPr>
            <a:r>
              <a:rPr lang="en-US" b="1" dirty="0"/>
              <a:t>Standard measures of maternal deaths in the U.S. </a:t>
            </a:r>
            <a:r>
              <a:rPr lang="en-US" b="1" baseline="30000" dirty="0"/>
              <a:t>3</a:t>
            </a:r>
            <a:endParaRPr lang="en-US" baseline="30000" dirty="0"/>
          </a:p>
          <a:p>
            <a:pPr marL="0" indent="0">
              <a:buNone/>
            </a:pPr>
            <a:endParaRPr lang="en-US" b="1" dirty="0"/>
          </a:p>
          <a:p>
            <a:pPr marL="0" indent="0">
              <a:buNone/>
            </a:pPr>
            <a:endParaRPr lang="en-US" b="1" dirty="0"/>
          </a:p>
        </p:txBody>
      </p:sp>
      <p:sp>
        <p:nvSpPr>
          <p:cNvPr id="4" name="Title 3">
            <a:extLst>
              <a:ext uri="{FF2B5EF4-FFF2-40B4-BE49-F238E27FC236}">
                <a16:creationId xmlns:a16="http://schemas.microsoft.com/office/drawing/2014/main" id="{85336283-998F-B1B9-66BB-1A918F02870A}"/>
              </a:ext>
            </a:extLst>
          </p:cNvPr>
          <p:cNvSpPr>
            <a:spLocks noGrp="1"/>
          </p:cNvSpPr>
          <p:nvPr>
            <p:ph type="title"/>
          </p:nvPr>
        </p:nvSpPr>
        <p:spPr/>
        <p:txBody>
          <a:bodyPr/>
          <a:lstStyle/>
          <a:p>
            <a:r>
              <a:rPr lang="en-US" sz="2800" b="1" dirty="0"/>
              <a:t>BACKGROUND – NATIONAL MATERNAL LANDSCAPE</a:t>
            </a:r>
          </a:p>
        </p:txBody>
      </p:sp>
      <p:pic>
        <p:nvPicPr>
          <p:cNvPr id="3" name="Picture 2" descr="A diagram of pregnancy and death&#10;&#10;Description automatically generated">
            <a:extLst>
              <a:ext uri="{FF2B5EF4-FFF2-40B4-BE49-F238E27FC236}">
                <a16:creationId xmlns:a16="http://schemas.microsoft.com/office/drawing/2014/main" id="{4B800455-7A64-9ABF-AE0E-FA8040D83A93}"/>
              </a:ext>
            </a:extLst>
          </p:cNvPr>
          <p:cNvPicPr>
            <a:picLocks noChangeAspect="1"/>
          </p:cNvPicPr>
          <p:nvPr/>
        </p:nvPicPr>
        <p:blipFill>
          <a:blip r:embed="rId3">
            <a:duotone>
              <a:schemeClr val="accent4">
                <a:shade val="45000"/>
                <a:satMod val="135000"/>
              </a:schemeClr>
              <a:prstClr val="white"/>
            </a:duotone>
            <a:extLst>
              <a:ext uri="{BEBA8EAE-BF5A-486C-A8C5-ECC9F3942E4B}">
                <a14:imgProps xmlns:a14="http://schemas.microsoft.com/office/drawing/2010/main">
                  <a14:imgLayer r:embed="rId4">
                    <a14:imgEffect>
                      <a14:colorTemperature colorTemp="5900"/>
                    </a14:imgEffect>
                    <a14:imgEffect>
                      <a14:saturation sat="0"/>
                    </a14:imgEffect>
                  </a14:imgLayer>
                </a14:imgProps>
              </a:ext>
            </a:extLst>
          </a:blip>
          <a:stretch>
            <a:fillRect/>
          </a:stretch>
        </p:blipFill>
        <p:spPr>
          <a:xfrm>
            <a:off x="3721434" y="823198"/>
            <a:ext cx="5170101" cy="3497103"/>
          </a:xfrm>
          <a:prstGeom prst="rect">
            <a:avLst/>
          </a:prstGeom>
          <a:solidFill>
            <a:schemeClr val="tx1"/>
          </a:solidFill>
        </p:spPr>
      </p:pic>
    </p:spTree>
    <p:extLst>
      <p:ext uri="{BB962C8B-B14F-4D97-AF65-F5344CB8AC3E}">
        <p14:creationId xmlns:p14="http://schemas.microsoft.com/office/powerpoint/2010/main" val="3940682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1164D2-B557-7677-10FF-2A838F25EA4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920E713-1153-64D7-2D7B-515EF02D16E5}"/>
              </a:ext>
            </a:extLst>
          </p:cNvPr>
          <p:cNvSpPr>
            <a:spLocks noGrp="1"/>
          </p:cNvSpPr>
          <p:nvPr>
            <p:ph type="title"/>
          </p:nvPr>
        </p:nvSpPr>
        <p:spPr/>
        <p:txBody>
          <a:bodyPr/>
          <a:lstStyle/>
          <a:p>
            <a:r>
              <a:rPr lang="en-US" sz="2800" b="1" dirty="0"/>
              <a:t>BACKGROUND – NATIONAL MATERNAL LANDSCAPE</a:t>
            </a:r>
          </a:p>
        </p:txBody>
      </p:sp>
      <p:sp>
        <p:nvSpPr>
          <p:cNvPr id="5" name="Content Placeholder 4">
            <a:extLst>
              <a:ext uri="{FF2B5EF4-FFF2-40B4-BE49-F238E27FC236}">
                <a16:creationId xmlns:a16="http://schemas.microsoft.com/office/drawing/2014/main" id="{E9A03E41-6D28-8703-9D2D-E311EC7034CE}"/>
              </a:ext>
            </a:extLst>
          </p:cNvPr>
          <p:cNvSpPr>
            <a:spLocks noGrp="1"/>
          </p:cNvSpPr>
          <p:nvPr>
            <p:ph idx="1"/>
          </p:nvPr>
        </p:nvSpPr>
        <p:spPr/>
        <p:txBody>
          <a:bodyPr/>
          <a:lstStyle/>
          <a:p>
            <a:pPr marL="0" indent="0">
              <a:buNone/>
            </a:pPr>
            <a:r>
              <a:rPr lang="en-US" dirty="0"/>
              <a:t>More than 80% of pregnancy-related deaths are </a:t>
            </a:r>
            <a:r>
              <a:rPr lang="en-US" b="1" dirty="0"/>
              <a:t>preventable </a:t>
            </a:r>
            <a:r>
              <a:rPr lang="en-US" baseline="30000" dirty="0"/>
              <a:t>18</a:t>
            </a:r>
            <a:endParaRPr lang="en-US" b="1" dirty="0"/>
          </a:p>
          <a:p>
            <a:r>
              <a:rPr lang="en-US" sz="2800" dirty="0"/>
              <a:t>A death is considered preventable if reasonable modifications to various factors – including those related to the patient, family, healthcare providers, medical facilities, healthcare systems, or community – could have potentially averted the outcome. </a:t>
            </a:r>
          </a:p>
        </p:txBody>
      </p:sp>
    </p:spTree>
    <p:extLst>
      <p:ext uri="{BB962C8B-B14F-4D97-AF65-F5344CB8AC3E}">
        <p14:creationId xmlns:p14="http://schemas.microsoft.com/office/powerpoint/2010/main" val="38068653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2932A9-D020-ED7D-B7BF-9BB0CF7983F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A5C88EB-5708-2B3D-299F-5C350D8903E9}"/>
              </a:ext>
            </a:extLst>
          </p:cNvPr>
          <p:cNvSpPr>
            <a:spLocks noGrp="1"/>
          </p:cNvSpPr>
          <p:nvPr>
            <p:ph type="title"/>
          </p:nvPr>
        </p:nvSpPr>
        <p:spPr/>
        <p:txBody>
          <a:bodyPr/>
          <a:lstStyle/>
          <a:p>
            <a:r>
              <a:rPr lang="en-US" sz="2800" b="1" dirty="0"/>
              <a:t>BACKGROUND – KANSAS MATERNAL LANDSCAPE</a:t>
            </a:r>
          </a:p>
        </p:txBody>
      </p:sp>
      <p:sp>
        <p:nvSpPr>
          <p:cNvPr id="5" name="Content Placeholder 4">
            <a:extLst>
              <a:ext uri="{FF2B5EF4-FFF2-40B4-BE49-F238E27FC236}">
                <a16:creationId xmlns:a16="http://schemas.microsoft.com/office/drawing/2014/main" id="{FAD37DFD-310F-DD17-2549-FC82F21F0CB3}"/>
              </a:ext>
            </a:extLst>
          </p:cNvPr>
          <p:cNvSpPr>
            <a:spLocks noGrp="1"/>
          </p:cNvSpPr>
          <p:nvPr>
            <p:ph idx="1"/>
          </p:nvPr>
        </p:nvSpPr>
        <p:spPr/>
        <p:txBody>
          <a:bodyPr/>
          <a:lstStyle/>
          <a:p>
            <a:r>
              <a:rPr lang="en-US" sz="2400" dirty="0"/>
              <a:t>As of 2022, Kansas ranks 18</a:t>
            </a:r>
            <a:r>
              <a:rPr lang="en-US" sz="2400" baseline="30000" dirty="0"/>
              <a:t>th</a:t>
            </a:r>
            <a:r>
              <a:rPr lang="en-US" sz="2400" dirty="0"/>
              <a:t> nationally with a maternal mortality rate of 22.8 deaths per 100,000 live births, slightly higher than the national average</a:t>
            </a:r>
            <a:r>
              <a:rPr lang="en-US" sz="2400" baseline="30000" dirty="0"/>
              <a:t>6</a:t>
            </a:r>
            <a:r>
              <a:rPr lang="en-US" sz="2400" dirty="0"/>
              <a:t> </a:t>
            </a:r>
          </a:p>
          <a:p>
            <a:r>
              <a:rPr lang="en-US" sz="2400" dirty="0"/>
              <a:t>The latest published report by the KMMRC (2016-2020) reveals that of the 105 pregnancy-associated deaths, 29 were pregnancy-related, and of those pregnancy-related deaths, 23 were preventable. </a:t>
            </a:r>
          </a:p>
          <a:p>
            <a:pPr lvl="1"/>
            <a:r>
              <a:rPr lang="en-US" sz="2000" dirty="0"/>
              <a:t>During the annual review, 103 contributing factors to preventable pregnancy-related deaths were identified </a:t>
            </a:r>
          </a:p>
          <a:p>
            <a:pPr marL="0" indent="0">
              <a:buNone/>
            </a:pPr>
            <a:endParaRPr lang="en-US" sz="2400"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2186222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B5AD73-6CA6-DABF-B6C9-98801B797E53}"/>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69EA2AB-8176-820B-2A87-28EF2F3F24D3}"/>
              </a:ext>
            </a:extLst>
          </p:cNvPr>
          <p:cNvSpPr>
            <a:spLocks noGrp="1"/>
          </p:cNvSpPr>
          <p:nvPr>
            <p:ph type="title"/>
          </p:nvPr>
        </p:nvSpPr>
        <p:spPr/>
        <p:txBody>
          <a:bodyPr/>
          <a:lstStyle/>
          <a:p>
            <a:r>
              <a:rPr lang="en-US" sz="2400" b="1" dirty="0"/>
              <a:t>BACKGROUND – KMMRC RECOMMENDATIONS (2016-2020)</a:t>
            </a:r>
          </a:p>
        </p:txBody>
      </p:sp>
      <p:sp>
        <p:nvSpPr>
          <p:cNvPr id="5" name="Content Placeholder 4">
            <a:extLst>
              <a:ext uri="{FF2B5EF4-FFF2-40B4-BE49-F238E27FC236}">
                <a16:creationId xmlns:a16="http://schemas.microsoft.com/office/drawing/2014/main" id="{463E30A1-62DB-8D53-C9BD-7F492244BA3B}"/>
              </a:ext>
            </a:extLst>
          </p:cNvPr>
          <p:cNvSpPr>
            <a:spLocks noGrp="1"/>
          </p:cNvSpPr>
          <p:nvPr>
            <p:ph idx="1"/>
          </p:nvPr>
        </p:nvSpPr>
        <p:spPr/>
        <p:txBody>
          <a:bodyPr/>
          <a:lstStyle/>
          <a:p>
            <a:pPr marL="0" indent="0">
              <a:buNone/>
            </a:pPr>
            <a:r>
              <a:rPr lang="en-US" sz="2000" dirty="0"/>
              <a:t>The key KMMRC recommendations based on the 23 preventable pregnancy-related deaths are as follows: </a:t>
            </a:r>
            <a:r>
              <a:rPr lang="en-US" sz="2000" baseline="30000" dirty="0"/>
              <a:t>9</a:t>
            </a:r>
            <a:r>
              <a:rPr lang="en-US" sz="2000" dirty="0"/>
              <a:t> </a:t>
            </a:r>
          </a:p>
          <a:p>
            <a:r>
              <a:rPr lang="en-US" sz="2000" dirty="0"/>
              <a:t>Screen, provide brief intervention, and referrals for</a:t>
            </a:r>
          </a:p>
          <a:p>
            <a:pPr lvl="1"/>
            <a:r>
              <a:rPr lang="en-US" sz="1600" dirty="0"/>
              <a:t>Comorbidities and chronic illness</a:t>
            </a:r>
          </a:p>
          <a:p>
            <a:pPr lvl="1"/>
            <a:r>
              <a:rPr lang="en-US" sz="1600" dirty="0"/>
              <a:t>Intimate partner violence</a:t>
            </a:r>
          </a:p>
          <a:p>
            <a:pPr lvl="1"/>
            <a:r>
              <a:rPr lang="en-US" sz="1600" dirty="0"/>
              <a:t>Pregnancy intention</a:t>
            </a:r>
          </a:p>
          <a:p>
            <a:pPr lvl="1"/>
            <a:r>
              <a:rPr lang="en-US" sz="1600" dirty="0"/>
              <a:t>Mental health conditions (including postpartum anxiety and depression)</a:t>
            </a:r>
          </a:p>
          <a:p>
            <a:pPr lvl="1"/>
            <a:r>
              <a:rPr lang="en-US" sz="1600" dirty="0"/>
              <a:t>Substance use disorder</a:t>
            </a:r>
          </a:p>
          <a:p>
            <a:r>
              <a:rPr lang="en-US" sz="2000" dirty="0"/>
              <a:t>Better communication and multi-disciplinary collaboration between providers, including referrals</a:t>
            </a:r>
          </a:p>
          <a:p>
            <a:r>
              <a:rPr lang="en-US" sz="2000" dirty="0"/>
              <a:t>Patient education and empowerment</a:t>
            </a:r>
          </a:p>
          <a:p>
            <a:pPr marL="457200" lvl="1" indent="0">
              <a:buNone/>
            </a:pPr>
            <a:endParaRPr lang="en-US" sz="1600" dirty="0"/>
          </a:p>
          <a:p>
            <a:pPr marL="0" indent="0">
              <a:buNone/>
            </a:pPr>
            <a:endParaRPr lang="en-US" sz="2400"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2589715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FD5FB5-A5B0-4879-10D7-486F443BEAE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6E4AC30-8C9F-13E1-E5F9-A854A38934AE}"/>
              </a:ext>
            </a:extLst>
          </p:cNvPr>
          <p:cNvSpPr>
            <a:spLocks noGrp="1"/>
          </p:cNvSpPr>
          <p:nvPr>
            <p:ph type="title"/>
          </p:nvPr>
        </p:nvSpPr>
        <p:spPr>
          <a:xfrm>
            <a:off x="182880" y="45720"/>
            <a:ext cx="8961120" cy="457200"/>
          </a:xfrm>
        </p:spPr>
        <p:txBody>
          <a:bodyPr/>
          <a:lstStyle/>
          <a:p>
            <a:r>
              <a:rPr lang="en-US" sz="1400" b="1" dirty="0"/>
              <a:t>BACKGROUND – HEALTH DISPARITIES AND HOW KDHE IS ADDRESSING THE KMMRC RECOMMENDATIONS</a:t>
            </a:r>
          </a:p>
        </p:txBody>
      </p:sp>
      <p:sp>
        <p:nvSpPr>
          <p:cNvPr id="5" name="Content Placeholder 4">
            <a:extLst>
              <a:ext uri="{FF2B5EF4-FFF2-40B4-BE49-F238E27FC236}">
                <a16:creationId xmlns:a16="http://schemas.microsoft.com/office/drawing/2014/main" id="{889A5A87-40CC-FC4B-2AA4-BACAF3E8900D}"/>
              </a:ext>
            </a:extLst>
          </p:cNvPr>
          <p:cNvSpPr>
            <a:spLocks noGrp="1"/>
          </p:cNvSpPr>
          <p:nvPr>
            <p:ph idx="1"/>
          </p:nvPr>
        </p:nvSpPr>
        <p:spPr/>
        <p:txBody>
          <a:bodyPr/>
          <a:lstStyle/>
          <a:p>
            <a:pPr marL="0" indent="0">
              <a:buNone/>
            </a:pPr>
            <a:r>
              <a:rPr lang="en-US" sz="2000" b="1" dirty="0"/>
              <a:t>Comorbidities and chronic illness:</a:t>
            </a:r>
          </a:p>
          <a:p>
            <a:r>
              <a:rPr lang="en-US" sz="1600" dirty="0"/>
              <a:t>Leading cause of maternal mortality in the U.S</a:t>
            </a:r>
            <a:r>
              <a:rPr lang="en-US" sz="1600" baseline="30000" dirty="0"/>
              <a:t>11</a:t>
            </a:r>
            <a:r>
              <a:rPr lang="en-US" sz="1600" dirty="0"/>
              <a:t> </a:t>
            </a:r>
          </a:p>
          <a:p>
            <a:r>
              <a:rPr lang="en-US" sz="1600" dirty="0"/>
              <a:t>Of the leading causes of pregnancy-related deaths in Kansas, </a:t>
            </a:r>
            <a:r>
              <a:rPr lang="en-US" sz="1600" b="1" dirty="0"/>
              <a:t>obesity was found to be the leading circumstance contributing to two out of three deaths</a:t>
            </a:r>
            <a:r>
              <a:rPr lang="en-US" sz="1600" baseline="30000" dirty="0"/>
              <a:t>8</a:t>
            </a:r>
            <a:endParaRPr lang="en-US" sz="1600" dirty="0"/>
          </a:p>
          <a:p>
            <a:r>
              <a:rPr lang="en-US" sz="1600" dirty="0"/>
              <a:t>Providers should educate patients about maternal obesity risks and promote healthy lifestyles to reduce adverse health outcomes</a:t>
            </a:r>
            <a:r>
              <a:rPr lang="en-US" sz="1600" baseline="30000" dirty="0"/>
              <a:t>4,13</a:t>
            </a:r>
            <a:r>
              <a:rPr lang="en-US" sz="1600" dirty="0"/>
              <a:t> </a:t>
            </a:r>
          </a:p>
          <a:p>
            <a:r>
              <a:rPr lang="en-US" sz="1600" b="1" dirty="0"/>
              <a:t>The KPQC’s Fourth Trimester Initiative focuses on postpartum assessments and interventions to decrease maternal morbidity and mortality</a:t>
            </a:r>
            <a:r>
              <a:rPr lang="en-US" sz="1600" b="1" baseline="30000" dirty="0"/>
              <a:t>8</a:t>
            </a:r>
            <a:r>
              <a:rPr lang="en-US" sz="1600" b="1" dirty="0"/>
              <a:t> </a:t>
            </a:r>
          </a:p>
          <a:p>
            <a:r>
              <a:rPr lang="en-US" sz="1600" b="1" dirty="0"/>
              <a:t>Enrolled birthing facilities receive free resources, training, and access to maternal health experts to improve maternal health outcomes</a:t>
            </a:r>
            <a:r>
              <a:rPr lang="en-US" sz="1600" b="1" baseline="30000" dirty="0"/>
              <a:t>8</a:t>
            </a:r>
          </a:p>
          <a:p>
            <a:pPr marL="0" indent="0">
              <a:buNone/>
            </a:pPr>
            <a:endParaRPr lang="en-US" sz="1600" dirty="0"/>
          </a:p>
          <a:p>
            <a:pPr marL="0" indent="0">
              <a:buNone/>
            </a:pPr>
            <a:endParaRPr lang="en-US" sz="2400"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29031227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F32C18-3D9C-C81B-E7E9-DFD440415A4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06774F12-3518-D3F4-D347-BC33FAFBFC6F}"/>
              </a:ext>
            </a:extLst>
          </p:cNvPr>
          <p:cNvSpPr>
            <a:spLocks noGrp="1"/>
          </p:cNvSpPr>
          <p:nvPr>
            <p:ph type="title"/>
          </p:nvPr>
        </p:nvSpPr>
        <p:spPr>
          <a:xfrm>
            <a:off x="182880" y="45720"/>
            <a:ext cx="8961120" cy="457200"/>
          </a:xfrm>
        </p:spPr>
        <p:txBody>
          <a:bodyPr/>
          <a:lstStyle/>
          <a:p>
            <a:r>
              <a:rPr lang="en-US" sz="1400" b="1" dirty="0"/>
              <a:t>BACKGROUND – HEALTH DISPARITIES AND HOW KDHE IS ADDRESSING THE KMMRC RECOMMENDATIONS</a:t>
            </a:r>
          </a:p>
        </p:txBody>
      </p:sp>
      <p:sp>
        <p:nvSpPr>
          <p:cNvPr id="5" name="Content Placeholder 4">
            <a:extLst>
              <a:ext uri="{FF2B5EF4-FFF2-40B4-BE49-F238E27FC236}">
                <a16:creationId xmlns:a16="http://schemas.microsoft.com/office/drawing/2014/main" id="{6E830B38-EE90-C28B-BDA3-38000B03EE67}"/>
              </a:ext>
            </a:extLst>
          </p:cNvPr>
          <p:cNvSpPr>
            <a:spLocks noGrp="1"/>
          </p:cNvSpPr>
          <p:nvPr>
            <p:ph idx="1"/>
          </p:nvPr>
        </p:nvSpPr>
        <p:spPr>
          <a:xfrm>
            <a:off x="182880" y="597050"/>
            <a:ext cx="8229600" cy="3394075"/>
          </a:xfrm>
        </p:spPr>
        <p:txBody>
          <a:bodyPr/>
          <a:lstStyle/>
          <a:p>
            <a:pPr marL="0" indent="0">
              <a:buNone/>
            </a:pPr>
            <a:r>
              <a:rPr lang="en-US" sz="1800" b="1" dirty="0"/>
              <a:t>Intimate Partner Violence: </a:t>
            </a:r>
            <a:r>
              <a:rPr lang="en-US" sz="1800" dirty="0"/>
              <a:t>contributes to the three leading causes of pregnancy-associated deaths: homicide, suicide, and drug-related overdose/substance use</a:t>
            </a:r>
            <a:r>
              <a:rPr lang="en-US" sz="1800" baseline="30000" dirty="0"/>
              <a:t>1</a:t>
            </a:r>
            <a:endParaRPr lang="en-US" sz="1800" dirty="0"/>
          </a:p>
          <a:p>
            <a:r>
              <a:rPr lang="en-US" sz="1600" b="1" dirty="0"/>
              <a:t>The Maternal Anti-Violence Intervention Screening Project</a:t>
            </a:r>
            <a:r>
              <a:rPr lang="en-US" sz="1600" dirty="0"/>
              <a:t>, launched with KDHE partners, aims to reduce maternal deaths due to homicide and suicide through data collection and provider training</a:t>
            </a:r>
          </a:p>
          <a:p>
            <a:r>
              <a:rPr lang="en-US" sz="1600" dirty="0"/>
              <a:t>Suicide prevention includes perinatal depression screening, with Kansas adopting </a:t>
            </a:r>
            <a:r>
              <a:rPr lang="en-US" sz="1600" b="1" dirty="0"/>
              <a:t>the Alliance for Innovation on Maternal Health (AIM) program’s safety bundle for better care coordination</a:t>
            </a:r>
            <a:r>
              <a:rPr lang="en-US" sz="1600" b="1" baseline="30000" dirty="0"/>
              <a:t>7</a:t>
            </a:r>
            <a:r>
              <a:rPr lang="en-US" sz="1600" b="1" dirty="0"/>
              <a:t> </a:t>
            </a:r>
          </a:p>
          <a:p>
            <a:r>
              <a:rPr lang="en-US" sz="1600" b="1" dirty="0"/>
              <a:t>Substance use disorder contributed to 25% of pregnancy-related deaths </a:t>
            </a:r>
            <a:r>
              <a:rPr lang="en-US" sz="1600" dirty="0"/>
              <a:t>in Kansas from 2016-2020, with 10.5% linked to overdoses</a:t>
            </a:r>
            <a:r>
              <a:rPr lang="en-US" sz="1600" baseline="30000" dirty="0"/>
              <a:t>9</a:t>
            </a:r>
            <a:endParaRPr lang="en-US" sz="1600" dirty="0"/>
          </a:p>
          <a:p>
            <a:r>
              <a:rPr lang="en-US" sz="1600" dirty="0"/>
              <a:t>The KDHE recommends the </a:t>
            </a:r>
            <a:r>
              <a:rPr lang="en-US" sz="1600" b="1" dirty="0"/>
              <a:t>Alcohol, Smoking, and Substance Involvement Screening Test (ASSIT) tool </a:t>
            </a:r>
            <a:r>
              <a:rPr lang="en-US" sz="1600" dirty="0"/>
              <a:t>for identifying women at risk for substance misuse in healthcare settings</a:t>
            </a:r>
            <a:r>
              <a:rPr lang="en-US" sz="2000" baseline="30000" dirty="0"/>
              <a:t>20</a:t>
            </a:r>
            <a:endParaRPr lang="en-US" sz="2000"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83393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00D439-20FC-D6B7-DF13-7A3EC12D5A6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2BF23C8-63D5-4A70-3AE5-CB09D32E2FF5}"/>
              </a:ext>
            </a:extLst>
          </p:cNvPr>
          <p:cNvSpPr>
            <a:spLocks noGrp="1"/>
          </p:cNvSpPr>
          <p:nvPr>
            <p:ph type="title"/>
          </p:nvPr>
        </p:nvSpPr>
        <p:spPr>
          <a:xfrm>
            <a:off x="182880" y="45720"/>
            <a:ext cx="8961120" cy="457200"/>
          </a:xfrm>
        </p:spPr>
        <p:txBody>
          <a:bodyPr/>
          <a:lstStyle/>
          <a:p>
            <a:r>
              <a:rPr lang="en-US" sz="1400" b="1" dirty="0"/>
              <a:t>BACKGROUND – HEALTH DISPARITIES AND HOW KDHE IS ADDRESSING THE KMMRC RECOMMENDATIONS</a:t>
            </a:r>
          </a:p>
        </p:txBody>
      </p:sp>
      <p:sp>
        <p:nvSpPr>
          <p:cNvPr id="5" name="Content Placeholder 4">
            <a:extLst>
              <a:ext uri="{FF2B5EF4-FFF2-40B4-BE49-F238E27FC236}">
                <a16:creationId xmlns:a16="http://schemas.microsoft.com/office/drawing/2014/main" id="{A1EC28A3-539B-F3DA-DB68-CDAF28F8B5D3}"/>
              </a:ext>
            </a:extLst>
          </p:cNvPr>
          <p:cNvSpPr>
            <a:spLocks noGrp="1"/>
          </p:cNvSpPr>
          <p:nvPr>
            <p:ph idx="1"/>
          </p:nvPr>
        </p:nvSpPr>
        <p:spPr/>
        <p:txBody>
          <a:bodyPr/>
          <a:lstStyle/>
          <a:p>
            <a:pPr marL="0" indent="0">
              <a:buNone/>
            </a:pPr>
            <a:r>
              <a:rPr lang="en-US" sz="2000" b="1" dirty="0"/>
              <a:t>Pregnancy Intention: </a:t>
            </a:r>
            <a:r>
              <a:rPr lang="en-US" sz="2000" dirty="0"/>
              <a:t>screening for pregnancy intention improves reproductive health outcomes and equity</a:t>
            </a:r>
            <a:r>
              <a:rPr lang="en-US" sz="2000" baseline="30000" dirty="0"/>
              <a:t>16</a:t>
            </a:r>
            <a:endParaRPr lang="en-US" sz="2000" dirty="0"/>
          </a:p>
          <a:p>
            <a:r>
              <a:rPr lang="en-US" sz="1800" dirty="0"/>
              <a:t>KDHE launched </a:t>
            </a:r>
            <a:r>
              <a:rPr lang="en-US" sz="1800" b="1" dirty="0"/>
              <a:t>Well Woman Toolkits </a:t>
            </a:r>
            <a:r>
              <a:rPr lang="en-US" sz="1800" dirty="0"/>
              <a:t>in 2020 for comprehensive care and pregnancy intention screening</a:t>
            </a:r>
          </a:p>
          <a:p>
            <a:r>
              <a:rPr lang="en-US" sz="1800" dirty="0"/>
              <a:t>One Key Question® tool asks: “Would you like to become pregnant in the next year?”</a:t>
            </a:r>
            <a:r>
              <a:rPr lang="en-US" sz="1800" baseline="30000" dirty="0"/>
              <a:t> 15</a:t>
            </a:r>
            <a:r>
              <a:rPr lang="en-US" sz="1800" dirty="0"/>
              <a:t> </a:t>
            </a:r>
            <a:endParaRPr lang="en-US" sz="1600" dirty="0">
              <a:latin typeface="Arial" panose="020B0604020202020204" pitchFamily="34" charset="0"/>
            </a:endParaRPr>
          </a:p>
          <a:p>
            <a:r>
              <a:rPr lang="en-US" sz="1800" b="1" dirty="0"/>
              <a:t>The Kansas MCH team provided One Key Question</a:t>
            </a:r>
            <a:r>
              <a:rPr lang="en-US" sz="1800" dirty="0"/>
              <a:t>® training to over 100 professionals in 2020. </a:t>
            </a:r>
            <a:r>
              <a:rPr lang="en-US" sz="1800" baseline="30000" dirty="0"/>
              <a:t>9</a:t>
            </a:r>
            <a:endParaRPr lang="en-US" sz="1800" dirty="0"/>
          </a:p>
          <a:p>
            <a:r>
              <a:rPr lang="en-US" sz="1800" dirty="0"/>
              <a:t>Consultation calls were organized to address implementation challenges and best practices.</a:t>
            </a:r>
            <a:r>
              <a:rPr lang="en-US" sz="1800" baseline="30000" dirty="0"/>
              <a:t>9</a:t>
            </a:r>
            <a:endParaRPr lang="en-US" dirty="0"/>
          </a:p>
          <a:p>
            <a:pPr marL="0" indent="0">
              <a:buNone/>
            </a:pPr>
            <a:endParaRPr lang="en-US" dirty="0"/>
          </a:p>
        </p:txBody>
      </p:sp>
    </p:spTree>
    <p:extLst>
      <p:ext uri="{BB962C8B-B14F-4D97-AF65-F5344CB8AC3E}">
        <p14:creationId xmlns:p14="http://schemas.microsoft.com/office/powerpoint/2010/main" val="815239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7" descr="A person smiling at camera&#10;&#10;Description automatically generated">
            <a:extLst>
              <a:ext uri="{FF2B5EF4-FFF2-40B4-BE49-F238E27FC236}">
                <a16:creationId xmlns:a16="http://schemas.microsoft.com/office/drawing/2014/main" id="{5DEF8A68-F4E7-D45D-CA97-081AA72C24B1}"/>
              </a:ext>
            </a:extLst>
          </p:cNvPr>
          <p:cNvPicPr>
            <a:picLocks noGrp="1" noChangeAspect="1"/>
          </p:cNvPicPr>
          <p:nvPr>
            <p:ph idx="1"/>
          </p:nvPr>
        </p:nvPicPr>
        <p:blipFill>
          <a:blip r:embed="rId2"/>
          <a:srcRect t="3927" b="32927"/>
          <a:stretch/>
        </p:blipFill>
        <p:spPr>
          <a:xfrm>
            <a:off x="4310748" y="731838"/>
            <a:ext cx="3989604" cy="3779837"/>
          </a:xfrm>
          <a:prstGeom prst="rect">
            <a:avLst/>
          </a:prstGeom>
        </p:spPr>
      </p:pic>
      <p:sp>
        <p:nvSpPr>
          <p:cNvPr id="2" name="Title 4">
            <a:extLst>
              <a:ext uri="{FF2B5EF4-FFF2-40B4-BE49-F238E27FC236}">
                <a16:creationId xmlns:a16="http://schemas.microsoft.com/office/drawing/2014/main" id="{38E9509E-B2B4-1114-DB74-138AFD9971E5}"/>
              </a:ext>
            </a:extLst>
          </p:cNvPr>
          <p:cNvSpPr txBox="1">
            <a:spLocks/>
          </p:cNvSpPr>
          <p:nvPr/>
        </p:nvSpPr>
        <p:spPr bwMode="auto">
          <a:xfrm>
            <a:off x="182880" y="112832"/>
            <a:ext cx="822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defTabSz="457200" rtl="0" eaLnBrk="1" fontAlgn="base" hangingPunct="1">
              <a:spcBef>
                <a:spcPct val="0"/>
              </a:spcBef>
              <a:spcAft>
                <a:spcPct val="0"/>
              </a:spcAft>
              <a:defRPr sz="2000" b="1" kern="1200">
                <a:solidFill>
                  <a:schemeClr val="tx1"/>
                </a:solidFill>
                <a:latin typeface="+mj-lt"/>
                <a:ea typeface="ＭＳ Ｐゴシック" charset="0"/>
                <a:cs typeface="Lucida Sans"/>
              </a:defRPr>
            </a:lvl1pPr>
            <a:lvl2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a:lstStyle>
          <a:p>
            <a:r>
              <a:rPr lang="en-US" sz="3200" dirty="0">
                <a:solidFill>
                  <a:schemeClr val="bg1"/>
                </a:solidFill>
              </a:rPr>
              <a:t>About Me</a:t>
            </a:r>
          </a:p>
        </p:txBody>
      </p:sp>
      <p:sp>
        <p:nvSpPr>
          <p:cNvPr id="5" name="TextBox 4">
            <a:extLst>
              <a:ext uri="{FF2B5EF4-FFF2-40B4-BE49-F238E27FC236}">
                <a16:creationId xmlns:a16="http://schemas.microsoft.com/office/drawing/2014/main" id="{D61337B9-0990-73A2-DAC4-EB863722E616}"/>
              </a:ext>
            </a:extLst>
          </p:cNvPr>
          <p:cNvSpPr txBox="1"/>
          <p:nvPr/>
        </p:nvSpPr>
        <p:spPr>
          <a:xfrm>
            <a:off x="182880" y="731838"/>
            <a:ext cx="3659278" cy="3693319"/>
          </a:xfrm>
          <a:prstGeom prst="rect">
            <a:avLst/>
          </a:prstGeom>
          <a:noFill/>
        </p:spPr>
        <p:txBody>
          <a:bodyPr wrap="square" rtlCol="0">
            <a:spAutoFit/>
          </a:bodyPr>
          <a:lstStyle/>
          <a:p>
            <a:pPr marL="285750" indent="-285750">
              <a:buFont typeface="Arial" panose="020B0604020202020204" pitchFamily="34" charset="0"/>
              <a:buChar char="•"/>
            </a:pPr>
            <a:r>
              <a:rPr lang="en-US" b="1" dirty="0"/>
              <a:t>From Manhattan, Kansas</a:t>
            </a:r>
          </a:p>
          <a:p>
            <a:pPr marL="285750" indent="-285750">
              <a:buFont typeface="Arial" panose="020B0604020202020204" pitchFamily="34" charset="0"/>
              <a:buChar char="•"/>
            </a:pPr>
            <a:r>
              <a:rPr lang="en-US" b="1" dirty="0"/>
              <a:t>Bachelor of Science in Anthropology from Kansas State University in 2019</a:t>
            </a:r>
          </a:p>
          <a:p>
            <a:pPr marL="285750" indent="-285750">
              <a:buFont typeface="Arial" panose="020B0604020202020204" pitchFamily="34" charset="0"/>
              <a:buChar char="•"/>
            </a:pPr>
            <a:r>
              <a:rPr lang="en-US" b="1" dirty="0"/>
              <a:t>Bachelor of Science in Gender, Women, and Sexuality Studies from Kansas State University in 2022</a:t>
            </a:r>
          </a:p>
          <a:p>
            <a:pPr marL="285750" indent="-285750">
              <a:buFont typeface="Arial" panose="020B0604020202020204" pitchFamily="34" charset="0"/>
              <a:buChar char="•"/>
            </a:pPr>
            <a:r>
              <a:rPr lang="en-US" b="1" dirty="0"/>
              <a:t>Anticipated Master of Public Health from Kansas State University in 2024</a:t>
            </a:r>
          </a:p>
          <a:p>
            <a:pPr marL="742950" lvl="1" indent="-285750">
              <a:buFont typeface="Arial" panose="020B0604020202020204" pitchFamily="34" charset="0"/>
              <a:buChar char="•"/>
            </a:pPr>
            <a:r>
              <a:rPr lang="en-US" b="1" dirty="0"/>
              <a:t>Area of Emphasis: Physical Activity</a:t>
            </a:r>
          </a:p>
        </p:txBody>
      </p:sp>
    </p:spTree>
    <p:extLst>
      <p:ext uri="{BB962C8B-B14F-4D97-AF65-F5344CB8AC3E}">
        <p14:creationId xmlns:p14="http://schemas.microsoft.com/office/powerpoint/2010/main" val="27537863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9FCDFA-362A-E065-D178-6FA66A313D42}"/>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97B178E-2B54-434E-10EC-F548E46EC114}"/>
              </a:ext>
            </a:extLst>
          </p:cNvPr>
          <p:cNvSpPr>
            <a:spLocks noGrp="1"/>
          </p:cNvSpPr>
          <p:nvPr>
            <p:ph type="title"/>
          </p:nvPr>
        </p:nvSpPr>
        <p:spPr>
          <a:xfrm>
            <a:off x="182880" y="45720"/>
            <a:ext cx="8961120" cy="457200"/>
          </a:xfrm>
        </p:spPr>
        <p:txBody>
          <a:bodyPr/>
          <a:lstStyle/>
          <a:p>
            <a:r>
              <a:rPr lang="en-US" sz="1400" b="1" dirty="0"/>
              <a:t>BACKGROUND – HEALTH DISPARITIES AND HOW KDHE IS ADDRESSING THE KMMRC RECOMMENDATIONS</a:t>
            </a:r>
          </a:p>
        </p:txBody>
      </p:sp>
      <p:sp>
        <p:nvSpPr>
          <p:cNvPr id="5" name="Content Placeholder 4">
            <a:extLst>
              <a:ext uri="{FF2B5EF4-FFF2-40B4-BE49-F238E27FC236}">
                <a16:creationId xmlns:a16="http://schemas.microsoft.com/office/drawing/2014/main" id="{F3EBF262-0663-E277-E846-F99827308D6A}"/>
              </a:ext>
            </a:extLst>
          </p:cNvPr>
          <p:cNvSpPr>
            <a:spLocks noGrp="1"/>
          </p:cNvSpPr>
          <p:nvPr>
            <p:ph idx="1"/>
          </p:nvPr>
        </p:nvSpPr>
        <p:spPr/>
        <p:txBody>
          <a:bodyPr/>
          <a:lstStyle/>
          <a:p>
            <a:pPr marL="0" indent="0">
              <a:buNone/>
            </a:pPr>
            <a:r>
              <a:rPr lang="en-US" sz="2000" b="1" dirty="0"/>
              <a:t>Mental Health Conditions: </a:t>
            </a:r>
            <a:r>
              <a:rPr lang="en-US" sz="2000" dirty="0"/>
              <a:t>79.2% of pregnancy-related deaths influenced by mental health conditions and classified as pregnancy-associated.</a:t>
            </a:r>
            <a:r>
              <a:rPr lang="en-US" sz="2000" baseline="30000" dirty="0"/>
              <a:t>9</a:t>
            </a:r>
            <a:endParaRPr lang="en-US" sz="2000" b="1" dirty="0"/>
          </a:p>
          <a:p>
            <a:r>
              <a:rPr lang="en-US" sz="1800" dirty="0"/>
              <a:t>Depressive and anxiety symptoms often begin during or before pregnancy, but women are less likely to receive treatment during pregnancy compared to postpartum</a:t>
            </a:r>
            <a:r>
              <a:rPr lang="en-US" sz="1800" baseline="30000" dirty="0"/>
              <a:t>5,12,14,19</a:t>
            </a:r>
            <a:endParaRPr lang="en-US" sz="1800" dirty="0"/>
          </a:p>
          <a:p>
            <a:r>
              <a:rPr lang="en-US" sz="1800" dirty="0"/>
              <a:t>Initiatives like the </a:t>
            </a:r>
            <a:r>
              <a:rPr lang="en-US" sz="1800" b="1" dirty="0"/>
              <a:t>Fourth Trimester Initiative, MAVIS, and Kansas Connecting Communities</a:t>
            </a:r>
            <a:r>
              <a:rPr lang="en-US" sz="1800" dirty="0"/>
              <a:t> are working to improve mental health screening and treatment for pregnant and postpartum women.</a:t>
            </a:r>
            <a:r>
              <a:rPr lang="en-US" sz="1800" baseline="30000" dirty="0"/>
              <a:t>9</a:t>
            </a:r>
            <a:endParaRPr lang="en-US" sz="1800" dirty="0"/>
          </a:p>
          <a:p>
            <a:r>
              <a:rPr lang="en-US" sz="1800" dirty="0"/>
              <a:t>The KCC offers </a:t>
            </a:r>
            <a:r>
              <a:rPr lang="en-US" sz="1800" b="1" dirty="0"/>
              <a:t>free psychiatric consultation, resources, and training to healthcare providers </a:t>
            </a:r>
            <a:r>
              <a:rPr lang="en-US" sz="1800" dirty="0"/>
              <a:t>to enhance screening and treatment practices</a:t>
            </a:r>
            <a:r>
              <a:rPr lang="en-US" sz="1800" baseline="30000" dirty="0"/>
              <a:t>10</a:t>
            </a:r>
            <a:endParaRPr lang="en-US" dirty="0"/>
          </a:p>
          <a:p>
            <a:pPr marL="0" indent="0">
              <a:buNone/>
            </a:pPr>
            <a:endParaRPr lang="en-US" dirty="0"/>
          </a:p>
        </p:txBody>
      </p:sp>
    </p:spTree>
    <p:extLst>
      <p:ext uri="{BB962C8B-B14F-4D97-AF65-F5344CB8AC3E}">
        <p14:creationId xmlns:p14="http://schemas.microsoft.com/office/powerpoint/2010/main" val="6142268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6155FC-EB8E-440A-F2FD-AE5ECC6041FE}"/>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E623C301-5773-67E8-9FD4-44816EEDC6BD}"/>
              </a:ext>
            </a:extLst>
          </p:cNvPr>
          <p:cNvSpPr>
            <a:spLocks noGrp="1"/>
          </p:cNvSpPr>
          <p:nvPr>
            <p:ph type="title"/>
          </p:nvPr>
        </p:nvSpPr>
        <p:spPr>
          <a:xfrm>
            <a:off x="182880" y="45720"/>
            <a:ext cx="8961120" cy="457200"/>
          </a:xfrm>
        </p:spPr>
        <p:txBody>
          <a:bodyPr/>
          <a:lstStyle/>
          <a:p>
            <a:r>
              <a:rPr lang="en-US" sz="1400" b="1" dirty="0"/>
              <a:t>BACKGROUND – HEALTH DISPARITIES AND HOW KDHE IS ADDRESSING THE KMMRC RECOMMENDATIONS</a:t>
            </a:r>
          </a:p>
        </p:txBody>
      </p:sp>
      <p:sp>
        <p:nvSpPr>
          <p:cNvPr id="5" name="Content Placeholder 4">
            <a:extLst>
              <a:ext uri="{FF2B5EF4-FFF2-40B4-BE49-F238E27FC236}">
                <a16:creationId xmlns:a16="http://schemas.microsoft.com/office/drawing/2014/main" id="{6070E2E4-7814-5B9A-6BBD-C67A4DA35290}"/>
              </a:ext>
            </a:extLst>
          </p:cNvPr>
          <p:cNvSpPr>
            <a:spLocks noGrp="1"/>
          </p:cNvSpPr>
          <p:nvPr>
            <p:ph idx="1"/>
          </p:nvPr>
        </p:nvSpPr>
        <p:spPr/>
        <p:txBody>
          <a:bodyPr/>
          <a:lstStyle/>
          <a:p>
            <a:pPr marL="0" indent="0">
              <a:buNone/>
            </a:pPr>
            <a:r>
              <a:rPr lang="en-US" sz="2000" b="1" dirty="0"/>
              <a:t>Social Determinants of Health: </a:t>
            </a:r>
            <a:r>
              <a:rPr lang="en-US" sz="2000" dirty="0"/>
              <a:t>The </a:t>
            </a:r>
            <a:r>
              <a:rPr lang="en-US" sz="2000" dirty="0" err="1"/>
              <a:t>SDoH</a:t>
            </a:r>
            <a:r>
              <a:rPr lang="en-US" sz="2000" dirty="0"/>
              <a:t> factors related to maternal mortality must be considered to understand what drives and sustains these health disparities</a:t>
            </a:r>
            <a:r>
              <a:rPr lang="en-US" sz="2000" baseline="30000" dirty="0"/>
              <a:t>2</a:t>
            </a:r>
            <a:r>
              <a:rPr lang="en-US" sz="2000" dirty="0"/>
              <a:t> </a:t>
            </a:r>
          </a:p>
          <a:p>
            <a:r>
              <a:rPr lang="en-US" sz="1800" b="1" dirty="0"/>
              <a:t>Kansas tracks demographic characteristics </a:t>
            </a:r>
            <a:r>
              <a:rPr lang="en-US" sz="1800" dirty="0"/>
              <a:t>of pregnancy-associated deaths to target interventions and resources effectively</a:t>
            </a:r>
          </a:p>
          <a:p>
            <a:r>
              <a:rPr lang="en-US" sz="1800" b="1" dirty="0"/>
              <a:t>The KPQC’s FTI trains providers to screen for </a:t>
            </a:r>
            <a:r>
              <a:rPr lang="en-US" sz="1800" b="1" dirty="0" err="1"/>
              <a:t>SDoH</a:t>
            </a:r>
            <a:r>
              <a:rPr lang="en-US" sz="1800" b="1" dirty="0"/>
              <a:t> </a:t>
            </a:r>
            <a:r>
              <a:rPr lang="en-US" sz="1800" dirty="0"/>
              <a:t>and educates them about patient barriers and community resources.</a:t>
            </a:r>
            <a:r>
              <a:rPr lang="en-US" sz="1800" baseline="30000" dirty="0"/>
              <a:t>9</a:t>
            </a:r>
            <a:endParaRPr lang="en-US" sz="1800" dirty="0"/>
          </a:p>
          <a:p>
            <a:r>
              <a:rPr lang="en-US" sz="1800" dirty="0"/>
              <a:t>Providers receive assistance developing </a:t>
            </a:r>
            <a:r>
              <a:rPr lang="en-US" sz="1800" b="1" dirty="0"/>
              <a:t>comprehensive resource guides </a:t>
            </a:r>
            <a:r>
              <a:rPr lang="en-US" sz="1800" dirty="0"/>
              <a:t>and learning about </a:t>
            </a:r>
            <a:r>
              <a:rPr lang="en-US" sz="1800" b="1" dirty="0"/>
              <a:t>warm hand-offs </a:t>
            </a:r>
            <a:r>
              <a:rPr lang="en-US" sz="1800" dirty="0"/>
              <a:t>to improve patient care.</a:t>
            </a:r>
            <a:r>
              <a:rPr lang="en-US" sz="1800" baseline="30000" dirty="0"/>
              <a:t>9</a:t>
            </a:r>
            <a:endParaRPr lang="en-US" sz="1800" dirty="0"/>
          </a:p>
          <a:p>
            <a:r>
              <a:rPr lang="en-US" sz="1800" dirty="0"/>
              <a:t>These efforts aim to enhance </a:t>
            </a:r>
            <a:r>
              <a:rPr lang="en-US" sz="1800" b="1" dirty="0"/>
              <a:t>provider education and patient care </a:t>
            </a:r>
            <a:r>
              <a:rPr lang="en-US" sz="1800" dirty="0"/>
              <a:t>within the healthcare system.</a:t>
            </a:r>
            <a:r>
              <a:rPr lang="en-US" sz="1800" baseline="30000" dirty="0"/>
              <a:t>9</a:t>
            </a:r>
            <a:endParaRPr lang="en-US" sz="1800"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7622115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840501-FD1E-13EA-AFE2-6E195734CA2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8C23A00-4C6E-F8F6-3B5F-64BF78DBB785}"/>
              </a:ext>
            </a:extLst>
          </p:cNvPr>
          <p:cNvSpPr>
            <a:spLocks noGrp="1"/>
          </p:cNvSpPr>
          <p:nvPr>
            <p:ph type="title"/>
          </p:nvPr>
        </p:nvSpPr>
        <p:spPr>
          <a:xfrm>
            <a:off x="685800" y="2060972"/>
            <a:ext cx="7772400" cy="1021556"/>
          </a:xfrm>
        </p:spPr>
        <p:txBody>
          <a:bodyPr/>
          <a:lstStyle/>
          <a:p>
            <a:r>
              <a:rPr lang="en-US" dirty="0"/>
              <a:t>APE Products</a:t>
            </a:r>
          </a:p>
        </p:txBody>
      </p:sp>
    </p:spTree>
    <p:extLst>
      <p:ext uri="{BB962C8B-B14F-4D97-AF65-F5344CB8AC3E}">
        <p14:creationId xmlns:p14="http://schemas.microsoft.com/office/powerpoint/2010/main" val="4483321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9AD778-F707-D3FA-8EA2-FAB3D46DD77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51EF9AB-FE35-76EF-145D-42FA8038A988}"/>
              </a:ext>
            </a:extLst>
          </p:cNvPr>
          <p:cNvSpPr>
            <a:spLocks noGrp="1"/>
          </p:cNvSpPr>
          <p:nvPr>
            <p:ph type="title"/>
          </p:nvPr>
        </p:nvSpPr>
        <p:spPr/>
        <p:txBody>
          <a:bodyPr/>
          <a:lstStyle/>
          <a:p>
            <a:r>
              <a:rPr lang="en-US" b="1" dirty="0"/>
              <a:t>APE PRODUCTS</a:t>
            </a:r>
          </a:p>
        </p:txBody>
      </p:sp>
      <p:sp>
        <p:nvSpPr>
          <p:cNvPr id="5" name="Content Placeholder 4">
            <a:extLst>
              <a:ext uri="{FF2B5EF4-FFF2-40B4-BE49-F238E27FC236}">
                <a16:creationId xmlns:a16="http://schemas.microsoft.com/office/drawing/2014/main" id="{8F2900F3-41E8-AAA9-86D7-052F63918984}"/>
              </a:ext>
            </a:extLst>
          </p:cNvPr>
          <p:cNvSpPr>
            <a:spLocks noGrp="1"/>
          </p:cNvSpPr>
          <p:nvPr>
            <p:ph idx="1"/>
          </p:nvPr>
        </p:nvSpPr>
        <p:spPr/>
        <p:txBody>
          <a:bodyPr/>
          <a:lstStyle/>
          <a:p>
            <a:pPr marL="0" indent="0">
              <a:buNone/>
            </a:pPr>
            <a:r>
              <a:rPr lang="en-US" b="1" dirty="0"/>
              <a:t>Infographics</a:t>
            </a:r>
          </a:p>
          <a:p>
            <a:r>
              <a:rPr lang="en-US" b="1" dirty="0"/>
              <a:t>Pregnancy-related deaths</a:t>
            </a:r>
          </a:p>
          <a:p>
            <a:r>
              <a:rPr lang="en-US" b="1" dirty="0"/>
              <a:t>CDC PRAMS </a:t>
            </a:r>
          </a:p>
          <a:p>
            <a:pPr marL="0" indent="0">
              <a:buNone/>
            </a:pPr>
            <a:r>
              <a:rPr lang="en-US" b="1" dirty="0"/>
              <a:t>Survey</a:t>
            </a:r>
          </a:p>
          <a:p>
            <a:r>
              <a:rPr lang="en-US" b="1" dirty="0"/>
              <a:t>MHITF survey</a:t>
            </a:r>
          </a:p>
          <a:p>
            <a:pPr marL="0" indent="0">
              <a:buNone/>
            </a:pPr>
            <a:endParaRPr lang="en-US" dirty="0"/>
          </a:p>
        </p:txBody>
      </p:sp>
    </p:spTree>
    <p:extLst>
      <p:ext uri="{BB962C8B-B14F-4D97-AF65-F5344CB8AC3E}">
        <p14:creationId xmlns:p14="http://schemas.microsoft.com/office/powerpoint/2010/main" val="26968427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F9D8A61-5607-988F-E3A1-46D374295D79}"/>
              </a:ext>
            </a:extLst>
          </p:cNvPr>
          <p:cNvSpPr>
            <a:spLocks noGrp="1"/>
          </p:cNvSpPr>
          <p:nvPr>
            <p:ph type="title"/>
          </p:nvPr>
        </p:nvSpPr>
        <p:spPr>
          <a:xfrm>
            <a:off x="685800" y="2060972"/>
            <a:ext cx="7772400" cy="1021556"/>
          </a:xfrm>
        </p:spPr>
        <p:txBody>
          <a:bodyPr/>
          <a:lstStyle/>
          <a:p>
            <a:r>
              <a:rPr lang="en-US" dirty="0"/>
              <a:t>infographics</a:t>
            </a:r>
          </a:p>
        </p:txBody>
      </p:sp>
    </p:spTree>
    <p:extLst>
      <p:ext uri="{BB962C8B-B14F-4D97-AF65-F5344CB8AC3E}">
        <p14:creationId xmlns:p14="http://schemas.microsoft.com/office/powerpoint/2010/main" val="6718383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02350-315A-AD0A-2A7D-60051FDC8615}"/>
              </a:ext>
            </a:extLst>
          </p:cNvPr>
          <p:cNvSpPr>
            <a:spLocks noGrp="1"/>
          </p:cNvSpPr>
          <p:nvPr>
            <p:ph type="title"/>
          </p:nvPr>
        </p:nvSpPr>
        <p:spPr/>
        <p:txBody>
          <a:bodyPr/>
          <a:lstStyle/>
          <a:p>
            <a:r>
              <a:rPr lang="en-US" b="1" dirty="0"/>
              <a:t>Pregnancy-related Deaths Infographic</a:t>
            </a:r>
          </a:p>
        </p:txBody>
      </p:sp>
      <p:pic>
        <p:nvPicPr>
          <p:cNvPr id="8" name="Picture 7" descr="A pregnant person with her belly&#10;&#10;Description automatically generated">
            <a:extLst>
              <a:ext uri="{FF2B5EF4-FFF2-40B4-BE49-F238E27FC236}">
                <a16:creationId xmlns:a16="http://schemas.microsoft.com/office/drawing/2014/main" id="{C1B65B4E-C194-49BE-D5C1-3D0631BB4998}"/>
              </a:ext>
            </a:extLst>
          </p:cNvPr>
          <p:cNvPicPr>
            <a:picLocks noChangeAspect="1"/>
          </p:cNvPicPr>
          <p:nvPr/>
        </p:nvPicPr>
        <p:blipFill>
          <a:blip r:embed="rId3"/>
          <a:stretch>
            <a:fillRect/>
          </a:stretch>
        </p:blipFill>
        <p:spPr>
          <a:xfrm>
            <a:off x="3777017" y="538739"/>
            <a:ext cx="1589966" cy="4066023"/>
          </a:xfrm>
          <a:prstGeom prst="rect">
            <a:avLst/>
          </a:prstGeom>
        </p:spPr>
      </p:pic>
    </p:spTree>
    <p:extLst>
      <p:ext uri="{BB962C8B-B14F-4D97-AF65-F5344CB8AC3E}">
        <p14:creationId xmlns:p14="http://schemas.microsoft.com/office/powerpoint/2010/main" val="4048057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02350-315A-AD0A-2A7D-60051FDC8615}"/>
              </a:ext>
            </a:extLst>
          </p:cNvPr>
          <p:cNvSpPr>
            <a:spLocks noGrp="1"/>
          </p:cNvSpPr>
          <p:nvPr>
            <p:ph type="title"/>
          </p:nvPr>
        </p:nvSpPr>
        <p:spPr/>
        <p:txBody>
          <a:bodyPr/>
          <a:lstStyle/>
          <a:p>
            <a:r>
              <a:rPr lang="en-US" b="1" dirty="0"/>
              <a:t>CDC PRAMS Infographic</a:t>
            </a:r>
          </a:p>
        </p:txBody>
      </p:sp>
      <p:grpSp>
        <p:nvGrpSpPr>
          <p:cNvPr id="13" name="Group 12">
            <a:extLst>
              <a:ext uri="{FF2B5EF4-FFF2-40B4-BE49-F238E27FC236}">
                <a16:creationId xmlns:a16="http://schemas.microsoft.com/office/drawing/2014/main" id="{8878D130-2A19-0A5C-A027-1D6A62EC5639}"/>
              </a:ext>
            </a:extLst>
          </p:cNvPr>
          <p:cNvGrpSpPr/>
          <p:nvPr/>
        </p:nvGrpSpPr>
        <p:grpSpPr>
          <a:xfrm>
            <a:off x="1422942" y="575093"/>
            <a:ext cx="6298117" cy="3993315"/>
            <a:chOff x="31172" y="609600"/>
            <a:chExt cx="6298117" cy="3993315"/>
          </a:xfrm>
        </p:grpSpPr>
        <p:pic>
          <p:nvPicPr>
            <p:cNvPr id="3" name="Picture 2" descr="A screenshot of a medical information&#10;&#10;Description automatically generated">
              <a:extLst>
                <a:ext uri="{FF2B5EF4-FFF2-40B4-BE49-F238E27FC236}">
                  <a16:creationId xmlns:a16="http://schemas.microsoft.com/office/drawing/2014/main" id="{D0CC6044-D8C7-1292-C82A-EC60E79452BC}"/>
                </a:ext>
              </a:extLst>
            </p:cNvPr>
            <p:cNvPicPr>
              <a:picLocks noChangeAspect="1"/>
            </p:cNvPicPr>
            <p:nvPr/>
          </p:nvPicPr>
          <p:blipFill>
            <a:blip r:embed="rId3"/>
            <a:stretch>
              <a:fillRect/>
            </a:stretch>
          </p:blipFill>
          <p:spPr>
            <a:xfrm>
              <a:off x="31172" y="609600"/>
              <a:ext cx="1563833" cy="3993315"/>
            </a:xfrm>
            <a:prstGeom prst="rect">
              <a:avLst/>
            </a:prstGeom>
          </p:spPr>
        </p:pic>
        <p:pic>
          <p:nvPicPr>
            <p:cNvPr id="8" name="Picture 7" descr="A screenshot of a medical information&#10;&#10;Description automatically generated">
              <a:extLst>
                <a:ext uri="{FF2B5EF4-FFF2-40B4-BE49-F238E27FC236}">
                  <a16:creationId xmlns:a16="http://schemas.microsoft.com/office/drawing/2014/main" id="{2551E085-5D23-5F08-CC54-2895DE9CA530}"/>
                </a:ext>
              </a:extLst>
            </p:cNvPr>
            <p:cNvPicPr>
              <a:picLocks noChangeAspect="1"/>
            </p:cNvPicPr>
            <p:nvPr/>
          </p:nvPicPr>
          <p:blipFill>
            <a:blip r:embed="rId4"/>
            <a:stretch>
              <a:fillRect/>
            </a:stretch>
          </p:blipFill>
          <p:spPr>
            <a:xfrm>
              <a:off x="4749997" y="609600"/>
              <a:ext cx="1579292" cy="3985588"/>
            </a:xfrm>
            <a:prstGeom prst="rect">
              <a:avLst/>
            </a:prstGeom>
          </p:spPr>
        </p:pic>
        <p:pic>
          <p:nvPicPr>
            <p:cNvPr id="10" name="Picture 9" descr="A screenshot of a cell phone&#10;&#10;Description automatically generated">
              <a:extLst>
                <a:ext uri="{FF2B5EF4-FFF2-40B4-BE49-F238E27FC236}">
                  <a16:creationId xmlns:a16="http://schemas.microsoft.com/office/drawing/2014/main" id="{7B8091D8-FBD7-B6AF-20AF-62F168F4E745}"/>
                </a:ext>
              </a:extLst>
            </p:cNvPr>
            <p:cNvPicPr>
              <a:picLocks noChangeAspect="1"/>
            </p:cNvPicPr>
            <p:nvPr/>
          </p:nvPicPr>
          <p:blipFill>
            <a:blip r:embed="rId5"/>
            <a:stretch>
              <a:fillRect/>
            </a:stretch>
          </p:blipFill>
          <p:spPr>
            <a:xfrm>
              <a:off x="3170704" y="609600"/>
              <a:ext cx="1579292" cy="3993315"/>
            </a:xfrm>
            <a:prstGeom prst="rect">
              <a:avLst/>
            </a:prstGeom>
          </p:spPr>
        </p:pic>
        <p:pic>
          <p:nvPicPr>
            <p:cNvPr id="12" name="Picture 11" descr="A screenshot of a medical service&#10;&#10;Description automatically generated">
              <a:extLst>
                <a:ext uri="{FF2B5EF4-FFF2-40B4-BE49-F238E27FC236}">
                  <a16:creationId xmlns:a16="http://schemas.microsoft.com/office/drawing/2014/main" id="{415DC2A2-F79B-0352-79C0-EDC4388F1154}"/>
                </a:ext>
              </a:extLst>
            </p:cNvPr>
            <p:cNvPicPr>
              <a:picLocks noChangeAspect="1"/>
            </p:cNvPicPr>
            <p:nvPr/>
          </p:nvPicPr>
          <p:blipFill>
            <a:blip r:embed="rId6"/>
            <a:stretch>
              <a:fillRect/>
            </a:stretch>
          </p:blipFill>
          <p:spPr>
            <a:xfrm>
              <a:off x="1595005" y="609600"/>
              <a:ext cx="1575699" cy="3993315"/>
            </a:xfrm>
            <a:prstGeom prst="rect">
              <a:avLst/>
            </a:prstGeom>
          </p:spPr>
        </p:pic>
      </p:grpSp>
    </p:spTree>
    <p:extLst>
      <p:ext uri="{BB962C8B-B14F-4D97-AF65-F5344CB8AC3E}">
        <p14:creationId xmlns:p14="http://schemas.microsoft.com/office/powerpoint/2010/main" val="22632200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F9D8A61-5607-988F-E3A1-46D374295D79}"/>
              </a:ext>
            </a:extLst>
          </p:cNvPr>
          <p:cNvSpPr>
            <a:spLocks noGrp="1"/>
          </p:cNvSpPr>
          <p:nvPr>
            <p:ph type="title"/>
          </p:nvPr>
        </p:nvSpPr>
        <p:spPr>
          <a:xfrm>
            <a:off x="685800" y="2060972"/>
            <a:ext cx="7772400" cy="1021556"/>
          </a:xfrm>
        </p:spPr>
        <p:txBody>
          <a:bodyPr/>
          <a:lstStyle/>
          <a:p>
            <a:r>
              <a:rPr lang="en-US" dirty="0"/>
              <a:t>SURVEY</a:t>
            </a:r>
          </a:p>
        </p:txBody>
      </p:sp>
    </p:spTree>
    <p:extLst>
      <p:ext uri="{BB962C8B-B14F-4D97-AF65-F5344CB8AC3E}">
        <p14:creationId xmlns:p14="http://schemas.microsoft.com/office/powerpoint/2010/main" val="9696239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892638C-1619-E54F-AA2E-4D05791634A2}"/>
              </a:ext>
            </a:extLst>
          </p:cNvPr>
          <p:cNvSpPr>
            <a:spLocks noGrp="1"/>
          </p:cNvSpPr>
          <p:nvPr>
            <p:ph type="title"/>
          </p:nvPr>
        </p:nvSpPr>
        <p:spPr/>
        <p:txBody>
          <a:bodyPr/>
          <a:lstStyle/>
          <a:p>
            <a:r>
              <a:rPr lang="en-US" b="1" dirty="0"/>
              <a:t>SURVEY OBJECTIVES</a:t>
            </a:r>
          </a:p>
        </p:txBody>
      </p:sp>
      <p:sp>
        <p:nvSpPr>
          <p:cNvPr id="5" name="Content Placeholder 4">
            <a:extLst>
              <a:ext uri="{FF2B5EF4-FFF2-40B4-BE49-F238E27FC236}">
                <a16:creationId xmlns:a16="http://schemas.microsoft.com/office/drawing/2014/main" id="{A4129D0C-070D-2461-559D-B6EC36574F6C}"/>
              </a:ext>
            </a:extLst>
          </p:cNvPr>
          <p:cNvSpPr>
            <a:spLocks noGrp="1"/>
          </p:cNvSpPr>
          <p:nvPr>
            <p:ph idx="1"/>
          </p:nvPr>
        </p:nvSpPr>
        <p:spPr/>
        <p:txBody>
          <a:bodyPr/>
          <a:lstStyle/>
          <a:p>
            <a:pPr marL="0" indent="0">
              <a:buNone/>
            </a:pPr>
            <a:r>
              <a:rPr lang="en-US" b="1" dirty="0"/>
              <a:t>The survey:</a:t>
            </a:r>
          </a:p>
          <a:p>
            <a:r>
              <a:rPr lang="en-US" dirty="0"/>
              <a:t>Evaluated MHITF members’ knowledge and perceptions of Kansas maternal health initiatives thus aiming to identify areas for improvement and collaboration to enhance maternal health outcomes across the state</a:t>
            </a:r>
          </a:p>
        </p:txBody>
      </p:sp>
    </p:spTree>
    <p:extLst>
      <p:ext uri="{BB962C8B-B14F-4D97-AF65-F5344CB8AC3E}">
        <p14:creationId xmlns:p14="http://schemas.microsoft.com/office/powerpoint/2010/main" val="20238686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892638C-1619-E54F-AA2E-4D05791634A2}"/>
              </a:ext>
            </a:extLst>
          </p:cNvPr>
          <p:cNvSpPr>
            <a:spLocks noGrp="1"/>
          </p:cNvSpPr>
          <p:nvPr>
            <p:ph type="title"/>
          </p:nvPr>
        </p:nvSpPr>
        <p:spPr/>
        <p:txBody>
          <a:bodyPr/>
          <a:lstStyle/>
          <a:p>
            <a:r>
              <a:rPr lang="en-US" b="1" dirty="0"/>
              <a:t>SURVEY RECRUITMENT</a:t>
            </a:r>
          </a:p>
        </p:txBody>
      </p:sp>
      <p:sp>
        <p:nvSpPr>
          <p:cNvPr id="5" name="Content Placeholder 4">
            <a:extLst>
              <a:ext uri="{FF2B5EF4-FFF2-40B4-BE49-F238E27FC236}">
                <a16:creationId xmlns:a16="http://schemas.microsoft.com/office/drawing/2014/main" id="{A4129D0C-070D-2461-559D-B6EC36574F6C}"/>
              </a:ext>
            </a:extLst>
          </p:cNvPr>
          <p:cNvSpPr>
            <a:spLocks noGrp="1"/>
          </p:cNvSpPr>
          <p:nvPr>
            <p:ph idx="1"/>
          </p:nvPr>
        </p:nvSpPr>
        <p:spPr/>
        <p:txBody>
          <a:bodyPr/>
          <a:lstStyle/>
          <a:p>
            <a:pPr marL="0" indent="0">
              <a:buNone/>
            </a:pPr>
            <a:r>
              <a:rPr lang="en-US" b="1" dirty="0"/>
              <a:t>The following methods were taken to increase responses</a:t>
            </a:r>
          </a:p>
          <a:p>
            <a:r>
              <a:rPr lang="en-US" dirty="0"/>
              <a:t>Targeted email distribution</a:t>
            </a:r>
          </a:p>
          <a:p>
            <a:r>
              <a:rPr lang="en-US" dirty="0"/>
              <a:t>Verbal promotion of survey at KMHITF meeting</a:t>
            </a:r>
          </a:p>
        </p:txBody>
      </p:sp>
    </p:spTree>
    <p:extLst>
      <p:ext uri="{BB962C8B-B14F-4D97-AF65-F5344CB8AC3E}">
        <p14:creationId xmlns:p14="http://schemas.microsoft.com/office/powerpoint/2010/main" val="42394725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DD390F8-4F8F-D83C-58BF-3545BD3CC232}"/>
              </a:ext>
            </a:extLst>
          </p:cNvPr>
          <p:cNvSpPr>
            <a:spLocks noGrp="1"/>
          </p:cNvSpPr>
          <p:nvPr>
            <p:ph type="title"/>
          </p:nvPr>
        </p:nvSpPr>
        <p:spPr/>
        <p:txBody>
          <a:bodyPr/>
          <a:lstStyle/>
          <a:p>
            <a:r>
              <a:rPr lang="en-US" b="1" dirty="0"/>
              <a:t>Outline</a:t>
            </a:r>
          </a:p>
        </p:txBody>
      </p:sp>
      <p:sp>
        <p:nvSpPr>
          <p:cNvPr id="6" name="Content Placeholder 5">
            <a:extLst>
              <a:ext uri="{FF2B5EF4-FFF2-40B4-BE49-F238E27FC236}">
                <a16:creationId xmlns:a16="http://schemas.microsoft.com/office/drawing/2014/main" id="{3EFD40AD-83CD-AB95-5428-7168FD9097B7}"/>
              </a:ext>
            </a:extLst>
          </p:cNvPr>
          <p:cNvSpPr>
            <a:spLocks noGrp="1"/>
          </p:cNvSpPr>
          <p:nvPr>
            <p:ph idx="1"/>
          </p:nvPr>
        </p:nvSpPr>
        <p:spPr>
          <a:xfrm>
            <a:off x="182880" y="580518"/>
            <a:ext cx="8229600" cy="3773368"/>
          </a:xfrm>
        </p:spPr>
        <p:txBody>
          <a:bodyPr/>
          <a:lstStyle/>
          <a:p>
            <a:r>
              <a:rPr lang="en-US" sz="2400" b="1" dirty="0"/>
              <a:t>Overview</a:t>
            </a:r>
          </a:p>
          <a:p>
            <a:r>
              <a:rPr lang="en-US" sz="2400" b="1" dirty="0"/>
              <a:t>APE Objectives and Activities</a:t>
            </a:r>
          </a:p>
          <a:p>
            <a:r>
              <a:rPr lang="en-US" sz="2400" b="1" dirty="0"/>
              <a:t>Background</a:t>
            </a:r>
          </a:p>
          <a:p>
            <a:r>
              <a:rPr lang="en-US" sz="2400" b="1" dirty="0"/>
              <a:t>APE Products</a:t>
            </a:r>
          </a:p>
          <a:p>
            <a:r>
              <a:rPr lang="en-US" sz="2400" b="1" dirty="0"/>
              <a:t>MPH Competencies</a:t>
            </a:r>
          </a:p>
          <a:p>
            <a:r>
              <a:rPr lang="en-US" sz="2400" b="1" dirty="0"/>
              <a:t>Emphasis Area Competencies</a:t>
            </a:r>
          </a:p>
          <a:p>
            <a:r>
              <a:rPr lang="en-US" sz="2400" b="1" dirty="0"/>
              <a:t>Conclusion</a:t>
            </a:r>
          </a:p>
          <a:p>
            <a:r>
              <a:rPr lang="en-US" sz="2400" b="1" dirty="0"/>
              <a:t>Acknowledgements</a:t>
            </a:r>
          </a:p>
        </p:txBody>
      </p:sp>
    </p:spTree>
    <p:extLst>
      <p:ext uri="{BB962C8B-B14F-4D97-AF65-F5344CB8AC3E}">
        <p14:creationId xmlns:p14="http://schemas.microsoft.com/office/powerpoint/2010/main" val="37524934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F9D8A61-5607-988F-E3A1-46D374295D79}"/>
              </a:ext>
            </a:extLst>
          </p:cNvPr>
          <p:cNvSpPr>
            <a:spLocks noGrp="1"/>
          </p:cNvSpPr>
          <p:nvPr>
            <p:ph type="title"/>
          </p:nvPr>
        </p:nvSpPr>
        <p:spPr>
          <a:xfrm>
            <a:off x="685800" y="2060972"/>
            <a:ext cx="7772400" cy="1021556"/>
          </a:xfrm>
        </p:spPr>
        <p:txBody>
          <a:bodyPr/>
          <a:lstStyle/>
          <a:p>
            <a:r>
              <a:rPr lang="en-US" dirty="0"/>
              <a:t>SURVEY questions</a:t>
            </a:r>
          </a:p>
        </p:txBody>
      </p:sp>
    </p:spTree>
    <p:extLst>
      <p:ext uri="{BB962C8B-B14F-4D97-AF65-F5344CB8AC3E}">
        <p14:creationId xmlns:p14="http://schemas.microsoft.com/office/powerpoint/2010/main" val="27131217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F0EDD9-8175-1B8B-B597-E5AE0FDD4E7C}"/>
              </a:ext>
            </a:extLst>
          </p:cNvPr>
          <p:cNvSpPr>
            <a:spLocks noGrp="1"/>
          </p:cNvSpPr>
          <p:nvPr>
            <p:ph type="title"/>
          </p:nvPr>
        </p:nvSpPr>
        <p:spPr/>
        <p:txBody>
          <a:bodyPr/>
          <a:lstStyle/>
          <a:p>
            <a:r>
              <a:rPr lang="en-US" b="1" dirty="0"/>
              <a:t>Effectiveness of Maternal Health Initiatives</a:t>
            </a:r>
          </a:p>
        </p:txBody>
      </p:sp>
      <p:pic>
        <p:nvPicPr>
          <p:cNvPr id="3" name="Content Placeholder 2" descr="A screenshot of a computer&#10;&#10;Description automatically generated">
            <a:extLst>
              <a:ext uri="{FF2B5EF4-FFF2-40B4-BE49-F238E27FC236}">
                <a16:creationId xmlns:a16="http://schemas.microsoft.com/office/drawing/2014/main" id="{4EEB76F5-C84A-8701-F987-DAB1CC2E36AA}"/>
              </a:ext>
            </a:extLst>
          </p:cNvPr>
          <p:cNvPicPr>
            <a:picLocks noGrp="1" noChangeAspect="1"/>
          </p:cNvPicPr>
          <p:nvPr>
            <p:ph idx="1"/>
          </p:nvPr>
        </p:nvPicPr>
        <p:blipFill rotWithShape="1">
          <a:blip r:embed="rId3"/>
          <a:srcRect l="2522" t="7067" r="5191" b="8924"/>
          <a:stretch/>
        </p:blipFill>
        <p:spPr>
          <a:xfrm>
            <a:off x="198023" y="1803621"/>
            <a:ext cx="8747954" cy="1536259"/>
          </a:xfrm>
        </p:spPr>
      </p:pic>
    </p:spTree>
    <p:extLst>
      <p:ext uri="{BB962C8B-B14F-4D97-AF65-F5344CB8AC3E}">
        <p14:creationId xmlns:p14="http://schemas.microsoft.com/office/powerpoint/2010/main" val="42210343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F0EDD9-8175-1B8B-B597-E5AE0FDD4E7C}"/>
              </a:ext>
            </a:extLst>
          </p:cNvPr>
          <p:cNvSpPr>
            <a:spLocks noGrp="1"/>
          </p:cNvSpPr>
          <p:nvPr>
            <p:ph type="title"/>
          </p:nvPr>
        </p:nvSpPr>
        <p:spPr/>
        <p:txBody>
          <a:bodyPr/>
          <a:lstStyle/>
          <a:p>
            <a:r>
              <a:rPr lang="en-US" b="1" dirty="0"/>
              <a:t>Social Determinants of Health</a:t>
            </a:r>
          </a:p>
        </p:txBody>
      </p:sp>
      <p:pic>
        <p:nvPicPr>
          <p:cNvPr id="9" name="Picture 8" descr="A screenshot of a computer&#10;&#10;Description automatically generated">
            <a:extLst>
              <a:ext uri="{FF2B5EF4-FFF2-40B4-BE49-F238E27FC236}">
                <a16:creationId xmlns:a16="http://schemas.microsoft.com/office/drawing/2014/main" id="{11B43C46-FDB5-3F83-59C7-B061AA7AE7AB}"/>
              </a:ext>
            </a:extLst>
          </p:cNvPr>
          <p:cNvPicPr>
            <a:picLocks noChangeAspect="1"/>
          </p:cNvPicPr>
          <p:nvPr/>
        </p:nvPicPr>
        <p:blipFill>
          <a:blip r:embed="rId3"/>
          <a:stretch>
            <a:fillRect/>
          </a:stretch>
        </p:blipFill>
        <p:spPr>
          <a:xfrm>
            <a:off x="4153858" y="3422369"/>
            <a:ext cx="4990142" cy="1128057"/>
          </a:xfrm>
          <a:prstGeom prst="rect">
            <a:avLst/>
          </a:prstGeom>
        </p:spPr>
      </p:pic>
      <p:pic>
        <p:nvPicPr>
          <p:cNvPr id="11" name="Picture 10" descr="A screenshot of a computer&#10;&#10;Description automatically generated">
            <a:extLst>
              <a:ext uri="{FF2B5EF4-FFF2-40B4-BE49-F238E27FC236}">
                <a16:creationId xmlns:a16="http://schemas.microsoft.com/office/drawing/2014/main" id="{7B090B3F-C54E-7E8B-8F98-3E4B86453572}"/>
              </a:ext>
            </a:extLst>
          </p:cNvPr>
          <p:cNvPicPr>
            <a:picLocks noChangeAspect="1"/>
          </p:cNvPicPr>
          <p:nvPr/>
        </p:nvPicPr>
        <p:blipFill>
          <a:blip r:embed="rId4"/>
          <a:stretch>
            <a:fillRect/>
          </a:stretch>
        </p:blipFill>
        <p:spPr>
          <a:xfrm>
            <a:off x="1" y="2349847"/>
            <a:ext cx="5456398" cy="1072522"/>
          </a:xfrm>
          <a:prstGeom prst="rect">
            <a:avLst/>
          </a:prstGeom>
        </p:spPr>
      </p:pic>
      <p:pic>
        <p:nvPicPr>
          <p:cNvPr id="13" name="Picture 12" descr="A screenshot of a computer&#10;&#10;Description automatically generated">
            <a:extLst>
              <a:ext uri="{FF2B5EF4-FFF2-40B4-BE49-F238E27FC236}">
                <a16:creationId xmlns:a16="http://schemas.microsoft.com/office/drawing/2014/main" id="{3B8EE42A-E963-3938-7707-A03371D91608}"/>
              </a:ext>
            </a:extLst>
          </p:cNvPr>
          <p:cNvPicPr>
            <a:picLocks noChangeAspect="1"/>
          </p:cNvPicPr>
          <p:nvPr/>
        </p:nvPicPr>
        <p:blipFill>
          <a:blip r:embed="rId5"/>
          <a:stretch>
            <a:fillRect/>
          </a:stretch>
        </p:blipFill>
        <p:spPr>
          <a:xfrm>
            <a:off x="0" y="530687"/>
            <a:ext cx="5280411" cy="1134909"/>
          </a:xfrm>
          <a:prstGeom prst="rect">
            <a:avLst/>
          </a:prstGeom>
        </p:spPr>
      </p:pic>
      <p:pic>
        <p:nvPicPr>
          <p:cNvPr id="7" name="Picture 6" descr="A screenshot of a computer&#10;&#10;Description automatically generated">
            <a:extLst>
              <a:ext uri="{FF2B5EF4-FFF2-40B4-BE49-F238E27FC236}">
                <a16:creationId xmlns:a16="http://schemas.microsoft.com/office/drawing/2014/main" id="{E4DD612B-768F-A7BE-23F0-D02F17B30473}"/>
              </a:ext>
            </a:extLst>
          </p:cNvPr>
          <p:cNvPicPr>
            <a:picLocks noChangeAspect="1"/>
          </p:cNvPicPr>
          <p:nvPr/>
        </p:nvPicPr>
        <p:blipFill>
          <a:blip r:embed="rId6"/>
          <a:stretch>
            <a:fillRect/>
          </a:stretch>
        </p:blipFill>
        <p:spPr>
          <a:xfrm>
            <a:off x="4892835" y="1561822"/>
            <a:ext cx="4251165" cy="891800"/>
          </a:xfrm>
          <a:prstGeom prst="rect">
            <a:avLst/>
          </a:prstGeom>
        </p:spPr>
      </p:pic>
    </p:spTree>
    <p:extLst>
      <p:ext uri="{BB962C8B-B14F-4D97-AF65-F5344CB8AC3E}">
        <p14:creationId xmlns:p14="http://schemas.microsoft.com/office/powerpoint/2010/main" val="10062525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F0EDD9-8175-1B8B-B597-E5AE0FDD4E7C}"/>
              </a:ext>
            </a:extLst>
          </p:cNvPr>
          <p:cNvSpPr>
            <a:spLocks noGrp="1"/>
          </p:cNvSpPr>
          <p:nvPr>
            <p:ph type="title"/>
          </p:nvPr>
        </p:nvSpPr>
        <p:spPr/>
        <p:txBody>
          <a:bodyPr/>
          <a:lstStyle/>
          <a:p>
            <a:r>
              <a:rPr lang="en-US" b="1" dirty="0"/>
              <a:t>Community Involvement and Local Perspectives</a:t>
            </a:r>
          </a:p>
        </p:txBody>
      </p:sp>
      <p:pic>
        <p:nvPicPr>
          <p:cNvPr id="3" name="Picture 2" descr="A screenshot of a computer&#10;&#10;Description automatically generated">
            <a:extLst>
              <a:ext uri="{FF2B5EF4-FFF2-40B4-BE49-F238E27FC236}">
                <a16:creationId xmlns:a16="http://schemas.microsoft.com/office/drawing/2014/main" id="{1FEA5878-99AF-8F29-1356-0CA217808295}"/>
              </a:ext>
            </a:extLst>
          </p:cNvPr>
          <p:cNvPicPr>
            <a:picLocks noChangeAspect="1"/>
          </p:cNvPicPr>
          <p:nvPr/>
        </p:nvPicPr>
        <p:blipFill rotWithShape="1">
          <a:blip r:embed="rId3"/>
          <a:srcRect l="1402" t="2377" b="8518"/>
          <a:stretch/>
        </p:blipFill>
        <p:spPr>
          <a:xfrm>
            <a:off x="181715" y="1428957"/>
            <a:ext cx="8780570" cy="2285586"/>
          </a:xfrm>
          <a:prstGeom prst="rect">
            <a:avLst/>
          </a:prstGeom>
        </p:spPr>
      </p:pic>
    </p:spTree>
    <p:extLst>
      <p:ext uri="{BB962C8B-B14F-4D97-AF65-F5344CB8AC3E}">
        <p14:creationId xmlns:p14="http://schemas.microsoft.com/office/powerpoint/2010/main" val="3479074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F0EDD9-8175-1B8B-B597-E5AE0FDD4E7C}"/>
              </a:ext>
            </a:extLst>
          </p:cNvPr>
          <p:cNvSpPr>
            <a:spLocks noGrp="1"/>
          </p:cNvSpPr>
          <p:nvPr>
            <p:ph type="title"/>
          </p:nvPr>
        </p:nvSpPr>
        <p:spPr/>
        <p:txBody>
          <a:bodyPr/>
          <a:lstStyle/>
          <a:p>
            <a:r>
              <a:rPr lang="en-US" b="1" dirty="0"/>
              <a:t>Policy and Implementation Barriers</a:t>
            </a:r>
          </a:p>
        </p:txBody>
      </p:sp>
      <p:pic>
        <p:nvPicPr>
          <p:cNvPr id="6" name="Picture 5" descr="A screenshot of a survey&#10;&#10;Description automatically generated">
            <a:extLst>
              <a:ext uri="{FF2B5EF4-FFF2-40B4-BE49-F238E27FC236}">
                <a16:creationId xmlns:a16="http://schemas.microsoft.com/office/drawing/2014/main" id="{90D073C4-EF6A-5B67-853F-1DC43B401863}"/>
              </a:ext>
            </a:extLst>
          </p:cNvPr>
          <p:cNvPicPr>
            <a:picLocks noChangeAspect="1"/>
          </p:cNvPicPr>
          <p:nvPr/>
        </p:nvPicPr>
        <p:blipFill rotWithShape="1">
          <a:blip r:embed="rId3"/>
          <a:srcRect l="967" r="2330" b="7703"/>
          <a:stretch/>
        </p:blipFill>
        <p:spPr>
          <a:xfrm>
            <a:off x="248694" y="1434317"/>
            <a:ext cx="8646613" cy="2274866"/>
          </a:xfrm>
          <a:prstGeom prst="rect">
            <a:avLst/>
          </a:prstGeom>
        </p:spPr>
      </p:pic>
    </p:spTree>
    <p:extLst>
      <p:ext uri="{BB962C8B-B14F-4D97-AF65-F5344CB8AC3E}">
        <p14:creationId xmlns:p14="http://schemas.microsoft.com/office/powerpoint/2010/main" val="15738276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F0EDD9-8175-1B8B-B597-E5AE0FDD4E7C}"/>
              </a:ext>
            </a:extLst>
          </p:cNvPr>
          <p:cNvSpPr>
            <a:spLocks noGrp="1"/>
          </p:cNvSpPr>
          <p:nvPr>
            <p:ph type="title"/>
          </p:nvPr>
        </p:nvSpPr>
        <p:spPr/>
        <p:txBody>
          <a:bodyPr/>
          <a:lstStyle/>
          <a:p>
            <a:r>
              <a:rPr lang="en-US" b="1" dirty="0"/>
              <a:t>KDHE Performance Evaluation</a:t>
            </a:r>
          </a:p>
        </p:txBody>
      </p:sp>
      <p:pic>
        <p:nvPicPr>
          <p:cNvPr id="6" name="Picture 5">
            <a:extLst>
              <a:ext uri="{FF2B5EF4-FFF2-40B4-BE49-F238E27FC236}">
                <a16:creationId xmlns:a16="http://schemas.microsoft.com/office/drawing/2014/main" id="{B6971E0C-57F6-F9AA-F163-06AF2364DFA6}"/>
              </a:ext>
            </a:extLst>
          </p:cNvPr>
          <p:cNvPicPr>
            <a:picLocks noChangeAspect="1"/>
          </p:cNvPicPr>
          <p:nvPr/>
        </p:nvPicPr>
        <p:blipFill rotWithShape="1">
          <a:blip r:embed="rId3"/>
          <a:srcRect l="1862" t="3609" r="3170" b="13930"/>
          <a:stretch/>
        </p:blipFill>
        <p:spPr>
          <a:xfrm>
            <a:off x="242667" y="1714203"/>
            <a:ext cx="8658666" cy="1715094"/>
          </a:xfrm>
          <a:prstGeom prst="rect">
            <a:avLst/>
          </a:prstGeom>
        </p:spPr>
      </p:pic>
    </p:spTree>
    <p:extLst>
      <p:ext uri="{BB962C8B-B14F-4D97-AF65-F5344CB8AC3E}">
        <p14:creationId xmlns:p14="http://schemas.microsoft.com/office/powerpoint/2010/main" val="42294128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0DA2FDA-EFAD-798E-F73D-52B93EC42633}"/>
              </a:ext>
            </a:extLst>
          </p:cNvPr>
          <p:cNvSpPr>
            <a:spLocks noGrp="1"/>
          </p:cNvSpPr>
          <p:nvPr>
            <p:ph type="title"/>
          </p:nvPr>
        </p:nvSpPr>
        <p:spPr/>
        <p:txBody>
          <a:bodyPr/>
          <a:lstStyle/>
          <a:p>
            <a:r>
              <a:rPr lang="en-US" b="1" dirty="0"/>
              <a:t>Survey Feedback</a:t>
            </a:r>
          </a:p>
        </p:txBody>
      </p:sp>
      <p:pic>
        <p:nvPicPr>
          <p:cNvPr id="3" name="Picture 2">
            <a:extLst>
              <a:ext uri="{FF2B5EF4-FFF2-40B4-BE49-F238E27FC236}">
                <a16:creationId xmlns:a16="http://schemas.microsoft.com/office/drawing/2014/main" id="{B921D8CD-2EEF-F026-2EB0-0AAD8B2626AD}"/>
              </a:ext>
            </a:extLst>
          </p:cNvPr>
          <p:cNvPicPr>
            <a:picLocks noChangeAspect="1"/>
          </p:cNvPicPr>
          <p:nvPr/>
        </p:nvPicPr>
        <p:blipFill>
          <a:blip r:embed="rId3"/>
          <a:stretch>
            <a:fillRect/>
          </a:stretch>
        </p:blipFill>
        <p:spPr>
          <a:xfrm>
            <a:off x="100744" y="4029215"/>
            <a:ext cx="8507012" cy="514422"/>
          </a:xfrm>
          <a:prstGeom prst="rect">
            <a:avLst/>
          </a:prstGeom>
        </p:spPr>
      </p:pic>
      <p:pic>
        <p:nvPicPr>
          <p:cNvPr id="8" name="Picture 7">
            <a:extLst>
              <a:ext uri="{FF2B5EF4-FFF2-40B4-BE49-F238E27FC236}">
                <a16:creationId xmlns:a16="http://schemas.microsoft.com/office/drawing/2014/main" id="{EADBDA1D-DFA0-F38A-885D-2969A2D9C85D}"/>
              </a:ext>
            </a:extLst>
          </p:cNvPr>
          <p:cNvPicPr>
            <a:picLocks noChangeAspect="1"/>
          </p:cNvPicPr>
          <p:nvPr/>
        </p:nvPicPr>
        <p:blipFill>
          <a:blip r:embed="rId4"/>
          <a:stretch>
            <a:fillRect/>
          </a:stretch>
        </p:blipFill>
        <p:spPr>
          <a:xfrm>
            <a:off x="42789" y="3469604"/>
            <a:ext cx="9049696" cy="270018"/>
          </a:xfrm>
          <a:prstGeom prst="rect">
            <a:avLst/>
          </a:prstGeom>
        </p:spPr>
      </p:pic>
      <p:pic>
        <p:nvPicPr>
          <p:cNvPr id="10" name="Picture 9">
            <a:extLst>
              <a:ext uri="{FF2B5EF4-FFF2-40B4-BE49-F238E27FC236}">
                <a16:creationId xmlns:a16="http://schemas.microsoft.com/office/drawing/2014/main" id="{66203764-2322-D5A1-E75B-C002E30A1B54}"/>
              </a:ext>
            </a:extLst>
          </p:cNvPr>
          <p:cNvPicPr>
            <a:picLocks noChangeAspect="1"/>
          </p:cNvPicPr>
          <p:nvPr/>
        </p:nvPicPr>
        <p:blipFill>
          <a:blip r:embed="rId5"/>
          <a:stretch>
            <a:fillRect/>
          </a:stretch>
        </p:blipFill>
        <p:spPr>
          <a:xfrm>
            <a:off x="45374" y="2390033"/>
            <a:ext cx="9144000" cy="257061"/>
          </a:xfrm>
          <a:prstGeom prst="rect">
            <a:avLst/>
          </a:prstGeom>
        </p:spPr>
      </p:pic>
      <p:pic>
        <p:nvPicPr>
          <p:cNvPr id="12" name="Picture 11">
            <a:extLst>
              <a:ext uri="{FF2B5EF4-FFF2-40B4-BE49-F238E27FC236}">
                <a16:creationId xmlns:a16="http://schemas.microsoft.com/office/drawing/2014/main" id="{8AA0671B-D01D-8BCA-57D8-57455AC423C8}"/>
              </a:ext>
            </a:extLst>
          </p:cNvPr>
          <p:cNvPicPr>
            <a:picLocks noChangeAspect="1"/>
          </p:cNvPicPr>
          <p:nvPr/>
        </p:nvPicPr>
        <p:blipFill rotWithShape="1">
          <a:blip r:embed="rId6"/>
          <a:srcRect l="12414" t="-1987"/>
          <a:stretch/>
        </p:blipFill>
        <p:spPr>
          <a:xfrm>
            <a:off x="45374" y="2114297"/>
            <a:ext cx="7450944" cy="349761"/>
          </a:xfrm>
          <a:prstGeom prst="rect">
            <a:avLst/>
          </a:prstGeom>
        </p:spPr>
      </p:pic>
      <p:pic>
        <p:nvPicPr>
          <p:cNvPr id="14" name="Picture 13">
            <a:extLst>
              <a:ext uri="{FF2B5EF4-FFF2-40B4-BE49-F238E27FC236}">
                <a16:creationId xmlns:a16="http://schemas.microsoft.com/office/drawing/2014/main" id="{643B2C67-DA1F-F148-311D-9A97F30D41A1}"/>
              </a:ext>
            </a:extLst>
          </p:cNvPr>
          <p:cNvPicPr>
            <a:picLocks noChangeAspect="1"/>
          </p:cNvPicPr>
          <p:nvPr/>
        </p:nvPicPr>
        <p:blipFill rotWithShape="1">
          <a:blip r:embed="rId7"/>
          <a:srcRect l="10704" t="7950"/>
          <a:stretch/>
        </p:blipFill>
        <p:spPr>
          <a:xfrm>
            <a:off x="103329" y="3145342"/>
            <a:ext cx="8165206" cy="313311"/>
          </a:xfrm>
          <a:prstGeom prst="rect">
            <a:avLst/>
          </a:prstGeom>
        </p:spPr>
      </p:pic>
      <p:pic>
        <p:nvPicPr>
          <p:cNvPr id="16" name="Picture 15">
            <a:extLst>
              <a:ext uri="{FF2B5EF4-FFF2-40B4-BE49-F238E27FC236}">
                <a16:creationId xmlns:a16="http://schemas.microsoft.com/office/drawing/2014/main" id="{53F1E058-E097-7254-F820-31740E60B3BB}"/>
              </a:ext>
            </a:extLst>
          </p:cNvPr>
          <p:cNvPicPr>
            <a:picLocks noChangeAspect="1"/>
          </p:cNvPicPr>
          <p:nvPr/>
        </p:nvPicPr>
        <p:blipFill>
          <a:blip r:embed="rId8"/>
          <a:stretch>
            <a:fillRect/>
          </a:stretch>
        </p:blipFill>
        <p:spPr>
          <a:xfrm>
            <a:off x="0" y="531596"/>
            <a:ext cx="8316486" cy="476316"/>
          </a:xfrm>
          <a:prstGeom prst="rect">
            <a:avLst/>
          </a:prstGeom>
        </p:spPr>
      </p:pic>
      <p:pic>
        <p:nvPicPr>
          <p:cNvPr id="20" name="Picture 19" descr="A white background with black text&#10;&#10;Description automatically generated">
            <a:extLst>
              <a:ext uri="{FF2B5EF4-FFF2-40B4-BE49-F238E27FC236}">
                <a16:creationId xmlns:a16="http://schemas.microsoft.com/office/drawing/2014/main" id="{44D3FF72-26BD-D218-AB56-9B13856B3F9D}"/>
              </a:ext>
            </a:extLst>
          </p:cNvPr>
          <p:cNvPicPr>
            <a:picLocks noChangeAspect="1"/>
          </p:cNvPicPr>
          <p:nvPr/>
        </p:nvPicPr>
        <p:blipFill>
          <a:blip r:embed="rId9"/>
          <a:stretch>
            <a:fillRect/>
          </a:stretch>
        </p:blipFill>
        <p:spPr>
          <a:xfrm>
            <a:off x="0" y="1007912"/>
            <a:ext cx="3953427" cy="1057423"/>
          </a:xfrm>
          <a:prstGeom prst="rect">
            <a:avLst/>
          </a:prstGeom>
        </p:spPr>
      </p:pic>
      <p:pic>
        <p:nvPicPr>
          <p:cNvPr id="22" name="Picture 21">
            <a:extLst>
              <a:ext uri="{FF2B5EF4-FFF2-40B4-BE49-F238E27FC236}">
                <a16:creationId xmlns:a16="http://schemas.microsoft.com/office/drawing/2014/main" id="{915D2799-8EDB-4251-1516-952684588F12}"/>
              </a:ext>
            </a:extLst>
          </p:cNvPr>
          <p:cNvPicPr>
            <a:picLocks noChangeAspect="1"/>
          </p:cNvPicPr>
          <p:nvPr/>
        </p:nvPicPr>
        <p:blipFill>
          <a:blip r:embed="rId10"/>
          <a:stretch>
            <a:fillRect/>
          </a:stretch>
        </p:blipFill>
        <p:spPr>
          <a:xfrm>
            <a:off x="48930" y="3753387"/>
            <a:ext cx="9095070" cy="263459"/>
          </a:xfrm>
          <a:prstGeom prst="rect">
            <a:avLst/>
          </a:prstGeom>
        </p:spPr>
      </p:pic>
      <p:pic>
        <p:nvPicPr>
          <p:cNvPr id="18" name="Picture 17">
            <a:extLst>
              <a:ext uri="{FF2B5EF4-FFF2-40B4-BE49-F238E27FC236}">
                <a16:creationId xmlns:a16="http://schemas.microsoft.com/office/drawing/2014/main" id="{037935AB-9839-122C-0B39-45FFC9F50F84}"/>
              </a:ext>
            </a:extLst>
          </p:cNvPr>
          <p:cNvPicPr>
            <a:picLocks noChangeAspect="1"/>
          </p:cNvPicPr>
          <p:nvPr/>
        </p:nvPicPr>
        <p:blipFill>
          <a:blip r:embed="rId11"/>
          <a:stretch>
            <a:fillRect/>
          </a:stretch>
        </p:blipFill>
        <p:spPr>
          <a:xfrm>
            <a:off x="103329" y="1308289"/>
            <a:ext cx="5344271" cy="457264"/>
          </a:xfrm>
          <a:prstGeom prst="rect">
            <a:avLst/>
          </a:prstGeom>
        </p:spPr>
      </p:pic>
      <p:pic>
        <p:nvPicPr>
          <p:cNvPr id="24" name="Picture 23">
            <a:extLst>
              <a:ext uri="{FF2B5EF4-FFF2-40B4-BE49-F238E27FC236}">
                <a16:creationId xmlns:a16="http://schemas.microsoft.com/office/drawing/2014/main" id="{913A7C17-2125-5A6E-8750-B8190616F5C8}"/>
              </a:ext>
            </a:extLst>
          </p:cNvPr>
          <p:cNvPicPr>
            <a:picLocks noChangeAspect="1"/>
          </p:cNvPicPr>
          <p:nvPr/>
        </p:nvPicPr>
        <p:blipFill>
          <a:blip r:embed="rId12"/>
          <a:stretch>
            <a:fillRect/>
          </a:stretch>
        </p:blipFill>
        <p:spPr>
          <a:xfrm>
            <a:off x="100744" y="2743810"/>
            <a:ext cx="7249537" cy="390580"/>
          </a:xfrm>
          <a:prstGeom prst="rect">
            <a:avLst/>
          </a:prstGeom>
        </p:spPr>
      </p:pic>
      <p:sp>
        <p:nvSpPr>
          <p:cNvPr id="25" name="Star: 5 Points 24">
            <a:extLst>
              <a:ext uri="{FF2B5EF4-FFF2-40B4-BE49-F238E27FC236}">
                <a16:creationId xmlns:a16="http://schemas.microsoft.com/office/drawing/2014/main" id="{033B3DD2-78DF-4DE5-3557-94943F3A6CF2}"/>
              </a:ext>
            </a:extLst>
          </p:cNvPr>
          <p:cNvSpPr/>
          <p:nvPr/>
        </p:nvSpPr>
        <p:spPr>
          <a:xfrm>
            <a:off x="3850694" y="1013535"/>
            <a:ext cx="412124" cy="385586"/>
          </a:xfrm>
          <a:prstGeom prst="star5">
            <a:avLst/>
          </a:prstGeom>
          <a:solidFill>
            <a:srgbClr val="512888"/>
          </a:solidFill>
          <a:ln>
            <a:solidFill>
              <a:srgbClr val="51288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Star: 5 Points 25">
            <a:extLst>
              <a:ext uri="{FF2B5EF4-FFF2-40B4-BE49-F238E27FC236}">
                <a16:creationId xmlns:a16="http://schemas.microsoft.com/office/drawing/2014/main" id="{40C26FAA-A934-4FB3-2FE1-A1462FAB9968}"/>
              </a:ext>
            </a:extLst>
          </p:cNvPr>
          <p:cNvSpPr/>
          <p:nvPr/>
        </p:nvSpPr>
        <p:spPr>
          <a:xfrm>
            <a:off x="7496318" y="2011575"/>
            <a:ext cx="412124" cy="385586"/>
          </a:xfrm>
          <a:prstGeom prst="star5">
            <a:avLst/>
          </a:prstGeom>
          <a:solidFill>
            <a:srgbClr val="512888"/>
          </a:solidFill>
          <a:ln>
            <a:solidFill>
              <a:srgbClr val="51288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717780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F9D8A61-5607-988F-E3A1-46D374295D79}"/>
              </a:ext>
            </a:extLst>
          </p:cNvPr>
          <p:cNvSpPr>
            <a:spLocks noGrp="1"/>
          </p:cNvSpPr>
          <p:nvPr>
            <p:ph type="title"/>
          </p:nvPr>
        </p:nvSpPr>
        <p:spPr>
          <a:xfrm>
            <a:off x="685800" y="2060972"/>
            <a:ext cx="7772400" cy="1021556"/>
          </a:xfrm>
        </p:spPr>
        <p:txBody>
          <a:bodyPr/>
          <a:lstStyle/>
          <a:p>
            <a:r>
              <a:rPr lang="en-US" dirty="0"/>
              <a:t>Future considerations</a:t>
            </a:r>
          </a:p>
        </p:txBody>
      </p:sp>
    </p:spTree>
    <p:extLst>
      <p:ext uri="{BB962C8B-B14F-4D97-AF65-F5344CB8AC3E}">
        <p14:creationId xmlns:p14="http://schemas.microsoft.com/office/powerpoint/2010/main" val="19558084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FC43CCD8-345E-FFC3-974D-E6FEAEB7DFD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43AE6FE-A134-8CD8-32EE-1362EFEE63D5}"/>
              </a:ext>
            </a:extLst>
          </p:cNvPr>
          <p:cNvSpPr>
            <a:spLocks noGrp="1"/>
          </p:cNvSpPr>
          <p:nvPr>
            <p:ph type="title"/>
          </p:nvPr>
        </p:nvSpPr>
        <p:spPr/>
        <p:txBody>
          <a:bodyPr/>
          <a:lstStyle/>
          <a:p>
            <a:r>
              <a:rPr lang="en-US" b="1" dirty="0"/>
              <a:t>FUTURE CONSIDERATIONS</a:t>
            </a:r>
          </a:p>
        </p:txBody>
      </p:sp>
      <p:sp>
        <p:nvSpPr>
          <p:cNvPr id="5" name="Content Placeholder 4">
            <a:extLst>
              <a:ext uri="{FF2B5EF4-FFF2-40B4-BE49-F238E27FC236}">
                <a16:creationId xmlns:a16="http://schemas.microsoft.com/office/drawing/2014/main" id="{64B79D31-000C-D2F5-97A1-0DFDF63FB1DF}"/>
              </a:ext>
            </a:extLst>
          </p:cNvPr>
          <p:cNvSpPr>
            <a:spLocks noGrp="1"/>
          </p:cNvSpPr>
          <p:nvPr>
            <p:ph idx="1"/>
          </p:nvPr>
        </p:nvSpPr>
        <p:spPr/>
        <p:txBody>
          <a:bodyPr/>
          <a:lstStyle/>
          <a:p>
            <a:pPr marL="0" indent="0">
              <a:buNone/>
            </a:pPr>
            <a:r>
              <a:rPr lang="en-US" sz="2400" b="1" dirty="0"/>
              <a:t>Current Plans</a:t>
            </a:r>
          </a:p>
          <a:p>
            <a:r>
              <a:rPr lang="en-US" sz="2400" b="1" dirty="0"/>
              <a:t>INFOGRAPHICS</a:t>
            </a:r>
          </a:p>
          <a:p>
            <a:pPr lvl="1"/>
            <a:r>
              <a:rPr lang="en-US" sz="2000" b="1" dirty="0"/>
              <a:t>KMMRC 2016-2022 Report</a:t>
            </a:r>
          </a:p>
          <a:p>
            <a:pPr lvl="1"/>
            <a:r>
              <a:rPr lang="en-US" sz="2000" b="1" dirty="0"/>
              <a:t>Information sharing at MHITF meetings</a:t>
            </a:r>
          </a:p>
          <a:p>
            <a:r>
              <a:rPr lang="en-US" sz="2400" b="1" dirty="0"/>
              <a:t>MHITF SURVEY</a:t>
            </a:r>
          </a:p>
          <a:p>
            <a:pPr lvl="1"/>
            <a:r>
              <a:rPr lang="en-US" sz="2000" b="1" dirty="0"/>
              <a:t>Use for gaining an understanding of member’s knowledge of current health initiatives </a:t>
            </a:r>
          </a:p>
          <a:p>
            <a:pPr marL="457200" lvl="1" indent="0">
              <a:buNone/>
            </a:pPr>
            <a:endParaRPr lang="en-US" sz="2000" b="1" dirty="0"/>
          </a:p>
          <a:p>
            <a:pPr lvl="1"/>
            <a:endParaRPr lang="en-US" b="1" dirty="0"/>
          </a:p>
        </p:txBody>
      </p:sp>
    </p:spTree>
    <p:extLst>
      <p:ext uri="{BB962C8B-B14F-4D97-AF65-F5344CB8AC3E}">
        <p14:creationId xmlns:p14="http://schemas.microsoft.com/office/powerpoint/2010/main" val="3057482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08462A3E-DA02-99E1-79D4-A9883D11A6B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3F9B962A-F0A4-D2B1-2A56-AC046D124ADC}"/>
              </a:ext>
            </a:extLst>
          </p:cNvPr>
          <p:cNvSpPr>
            <a:spLocks noGrp="1"/>
          </p:cNvSpPr>
          <p:nvPr>
            <p:ph type="title"/>
          </p:nvPr>
        </p:nvSpPr>
        <p:spPr/>
        <p:txBody>
          <a:bodyPr/>
          <a:lstStyle/>
          <a:p>
            <a:r>
              <a:rPr lang="en-US" b="1" dirty="0"/>
              <a:t>FUTURE CONSIDERATIONS</a:t>
            </a:r>
          </a:p>
        </p:txBody>
      </p:sp>
      <p:sp>
        <p:nvSpPr>
          <p:cNvPr id="5" name="Content Placeholder 4">
            <a:extLst>
              <a:ext uri="{FF2B5EF4-FFF2-40B4-BE49-F238E27FC236}">
                <a16:creationId xmlns:a16="http://schemas.microsoft.com/office/drawing/2014/main" id="{C586C6AD-F199-9328-F6D6-315EB9FA2E83}"/>
              </a:ext>
            </a:extLst>
          </p:cNvPr>
          <p:cNvSpPr>
            <a:spLocks noGrp="1"/>
          </p:cNvSpPr>
          <p:nvPr>
            <p:ph idx="1"/>
          </p:nvPr>
        </p:nvSpPr>
        <p:spPr/>
        <p:txBody>
          <a:bodyPr/>
          <a:lstStyle/>
          <a:p>
            <a:pPr marL="0" indent="0">
              <a:buNone/>
            </a:pPr>
            <a:r>
              <a:rPr lang="en-US" sz="2400" b="1" dirty="0"/>
              <a:t>Future potential </a:t>
            </a:r>
          </a:p>
          <a:p>
            <a:r>
              <a:rPr lang="en-US" sz="2400" b="1" dirty="0"/>
              <a:t>Infographics </a:t>
            </a:r>
          </a:p>
          <a:p>
            <a:pPr lvl="1"/>
            <a:r>
              <a:rPr lang="en-US" sz="2000" b="1" dirty="0"/>
              <a:t>Use for the general public </a:t>
            </a:r>
          </a:p>
          <a:p>
            <a:pPr lvl="2"/>
            <a:r>
              <a:rPr lang="en-US" sz="1600" b="1" dirty="0"/>
              <a:t>Social media posts</a:t>
            </a:r>
          </a:p>
          <a:p>
            <a:pPr lvl="2"/>
            <a:r>
              <a:rPr lang="en-US" sz="1600" b="1" dirty="0"/>
              <a:t>KDHE?</a:t>
            </a:r>
          </a:p>
          <a:p>
            <a:pPr lvl="2"/>
            <a:r>
              <a:rPr lang="en-US" sz="1600" b="1" dirty="0"/>
              <a:t>KDHE partners and associated clinics?</a:t>
            </a:r>
          </a:p>
          <a:p>
            <a:r>
              <a:rPr lang="en-US" sz="2400" b="1" dirty="0"/>
              <a:t>MHITF SURVEY</a:t>
            </a:r>
          </a:p>
          <a:p>
            <a:pPr lvl="1"/>
            <a:r>
              <a:rPr lang="en-US" sz="2000" b="1" dirty="0"/>
              <a:t>Use for future members to gain their understanding of current Kansas maternal health initiatives </a:t>
            </a:r>
          </a:p>
          <a:p>
            <a:pPr marL="457200" lvl="1" indent="0">
              <a:buNone/>
            </a:pPr>
            <a:endParaRPr lang="en-US" sz="2000" b="1" dirty="0"/>
          </a:p>
          <a:p>
            <a:pPr lvl="1"/>
            <a:endParaRPr lang="en-US" b="1" dirty="0"/>
          </a:p>
        </p:txBody>
      </p:sp>
    </p:spTree>
    <p:extLst>
      <p:ext uri="{BB962C8B-B14F-4D97-AF65-F5344CB8AC3E}">
        <p14:creationId xmlns:p14="http://schemas.microsoft.com/office/powerpoint/2010/main" val="28869928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DA6ECE-FDEC-B5B9-F543-D6293366D7D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23D1333-CB57-DB19-2D9F-CD4901533812}"/>
              </a:ext>
            </a:extLst>
          </p:cNvPr>
          <p:cNvSpPr>
            <a:spLocks noGrp="1"/>
          </p:cNvSpPr>
          <p:nvPr>
            <p:ph type="title"/>
          </p:nvPr>
        </p:nvSpPr>
        <p:spPr>
          <a:xfrm>
            <a:off x="685800" y="2060972"/>
            <a:ext cx="7772400" cy="1021556"/>
          </a:xfrm>
        </p:spPr>
        <p:txBody>
          <a:bodyPr/>
          <a:lstStyle/>
          <a:p>
            <a:r>
              <a:rPr lang="en-US" dirty="0" err="1"/>
              <a:t>aPE</a:t>
            </a:r>
            <a:r>
              <a:rPr lang="en-US" dirty="0"/>
              <a:t> overview</a:t>
            </a:r>
          </a:p>
        </p:txBody>
      </p:sp>
    </p:spTree>
    <p:extLst>
      <p:ext uri="{BB962C8B-B14F-4D97-AF65-F5344CB8AC3E}">
        <p14:creationId xmlns:p14="http://schemas.microsoft.com/office/powerpoint/2010/main" val="381066732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F9D8A61-5607-988F-E3A1-46D374295D79}"/>
              </a:ext>
            </a:extLst>
          </p:cNvPr>
          <p:cNvSpPr>
            <a:spLocks noGrp="1"/>
          </p:cNvSpPr>
          <p:nvPr>
            <p:ph type="title"/>
          </p:nvPr>
        </p:nvSpPr>
        <p:spPr>
          <a:xfrm>
            <a:off x="685800" y="2060972"/>
            <a:ext cx="7772400" cy="1021556"/>
          </a:xfrm>
        </p:spPr>
        <p:txBody>
          <a:bodyPr/>
          <a:lstStyle/>
          <a:p>
            <a:r>
              <a:rPr lang="en-US" dirty="0"/>
              <a:t>Mph Foundational Competencies</a:t>
            </a:r>
          </a:p>
        </p:txBody>
      </p:sp>
    </p:spTree>
    <p:extLst>
      <p:ext uri="{BB962C8B-B14F-4D97-AF65-F5344CB8AC3E}">
        <p14:creationId xmlns:p14="http://schemas.microsoft.com/office/powerpoint/2010/main" val="37612246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5647EE-5DA2-F2A3-85C9-E4A16C5C051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890C4971-0E75-18F3-CB24-17D13DC1C71F}"/>
              </a:ext>
            </a:extLst>
          </p:cNvPr>
          <p:cNvSpPr>
            <a:spLocks noGrp="1"/>
          </p:cNvSpPr>
          <p:nvPr>
            <p:ph type="title"/>
          </p:nvPr>
        </p:nvSpPr>
        <p:spPr/>
        <p:txBody>
          <a:bodyPr/>
          <a:lstStyle/>
          <a:p>
            <a:r>
              <a:rPr lang="en-US" b="1" dirty="0"/>
              <a:t>Foundational Competencies</a:t>
            </a:r>
          </a:p>
        </p:txBody>
      </p:sp>
      <p:sp>
        <p:nvSpPr>
          <p:cNvPr id="5" name="Content Placeholder 4">
            <a:extLst>
              <a:ext uri="{FF2B5EF4-FFF2-40B4-BE49-F238E27FC236}">
                <a16:creationId xmlns:a16="http://schemas.microsoft.com/office/drawing/2014/main" id="{2C56D1B5-1D11-6B58-9951-F0747B2A2D9C}"/>
              </a:ext>
            </a:extLst>
          </p:cNvPr>
          <p:cNvSpPr>
            <a:spLocks noGrp="1"/>
          </p:cNvSpPr>
          <p:nvPr>
            <p:ph idx="1"/>
          </p:nvPr>
        </p:nvSpPr>
        <p:spPr/>
        <p:txBody>
          <a:bodyPr/>
          <a:lstStyle/>
          <a:p>
            <a:pPr marL="0" indent="0">
              <a:buNone/>
            </a:pPr>
            <a:r>
              <a:rPr lang="en-US" sz="2400" b="1" dirty="0"/>
              <a:t>#2: </a:t>
            </a:r>
            <a:r>
              <a:rPr lang="en-US" sz="2400" b="1" dirty="0">
                <a:effectLst/>
              </a:rPr>
              <a:t>Select quantitative and qualitative data collection methods appropriate for a given public health context.</a:t>
            </a:r>
          </a:p>
          <a:p>
            <a:r>
              <a:rPr lang="en-US" sz="2400" dirty="0">
                <a:effectLst/>
              </a:rPr>
              <a:t>This competency was fulfilled by designing a survey that included qualitative and quantitative components. The survey would be provided to members of the MHITF through Qualtrics. My mentor, Kayla </a:t>
            </a:r>
            <a:r>
              <a:rPr lang="en-US" sz="2400" dirty="0" err="1">
                <a:effectLst/>
              </a:rPr>
              <a:t>Stangis</a:t>
            </a:r>
            <a:r>
              <a:rPr lang="en-US" sz="2400" dirty="0">
                <a:effectLst/>
              </a:rPr>
              <a:t>, suggested using this data collection method to account for timeliness and accuracy.</a:t>
            </a:r>
            <a:endParaRPr lang="en-US" sz="2400" b="1" dirty="0">
              <a:effectLst/>
            </a:endParaRPr>
          </a:p>
          <a:p>
            <a:pPr marL="0" indent="0">
              <a:buNone/>
            </a:pPr>
            <a:endParaRPr lang="en-US" sz="2400" b="1" dirty="0"/>
          </a:p>
        </p:txBody>
      </p:sp>
    </p:spTree>
    <p:extLst>
      <p:ext uri="{BB962C8B-B14F-4D97-AF65-F5344CB8AC3E}">
        <p14:creationId xmlns:p14="http://schemas.microsoft.com/office/powerpoint/2010/main" val="30173361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C69EDF-31C3-BF94-8575-DE4E4E654BD7}"/>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AFA22AA-6F93-8C8F-CD9C-49F09743AE96}"/>
              </a:ext>
            </a:extLst>
          </p:cNvPr>
          <p:cNvSpPr>
            <a:spLocks noGrp="1"/>
          </p:cNvSpPr>
          <p:nvPr>
            <p:ph type="title"/>
          </p:nvPr>
        </p:nvSpPr>
        <p:spPr/>
        <p:txBody>
          <a:bodyPr/>
          <a:lstStyle/>
          <a:p>
            <a:r>
              <a:rPr lang="en-US" b="1" dirty="0"/>
              <a:t>Foundational Competencies</a:t>
            </a:r>
          </a:p>
        </p:txBody>
      </p:sp>
      <p:sp>
        <p:nvSpPr>
          <p:cNvPr id="5" name="Content Placeholder 4">
            <a:extLst>
              <a:ext uri="{FF2B5EF4-FFF2-40B4-BE49-F238E27FC236}">
                <a16:creationId xmlns:a16="http://schemas.microsoft.com/office/drawing/2014/main" id="{74FAE46C-6F00-BF01-14FB-546AFB735CBC}"/>
              </a:ext>
            </a:extLst>
          </p:cNvPr>
          <p:cNvSpPr>
            <a:spLocks noGrp="1"/>
          </p:cNvSpPr>
          <p:nvPr>
            <p:ph idx="1"/>
          </p:nvPr>
        </p:nvSpPr>
        <p:spPr/>
        <p:txBody>
          <a:bodyPr/>
          <a:lstStyle/>
          <a:p>
            <a:pPr marL="0" marR="0" indent="0">
              <a:lnSpc>
                <a:spcPct val="115000"/>
              </a:lnSpc>
              <a:spcBef>
                <a:spcPts val="0"/>
              </a:spcBef>
              <a:spcAft>
                <a:spcPts val="0"/>
              </a:spcAft>
              <a:buNone/>
            </a:pPr>
            <a:r>
              <a:rPr lang="en-US" sz="2400" b="1" dirty="0">
                <a:latin typeface="+mj-lt"/>
              </a:rPr>
              <a:t>#4: </a:t>
            </a:r>
            <a:r>
              <a:rPr lang="en-US" sz="2400" b="1" dirty="0">
                <a:effectLst/>
                <a:latin typeface="+mj-lt"/>
              </a:rPr>
              <a:t>Interpret results of data analysis for public health research, policy, or practice.</a:t>
            </a:r>
            <a:endParaRPr lang="en-US" sz="2400" b="1" dirty="0">
              <a:latin typeface="+mj-lt"/>
            </a:endParaRPr>
          </a:p>
          <a:p>
            <a:pPr>
              <a:lnSpc>
                <a:spcPct val="115000"/>
              </a:lnSpc>
              <a:spcBef>
                <a:spcPts val="0"/>
              </a:spcBef>
              <a:spcAft>
                <a:spcPts val="0"/>
              </a:spcAft>
            </a:pPr>
            <a:r>
              <a:rPr lang="en-US" sz="2400" dirty="0">
                <a:effectLst/>
                <a:latin typeface="+mj-lt"/>
              </a:rPr>
              <a:t>The data collected via the survey was analyzed to evaluate members' knowledge and perceptions of Kansas maternal health initiatives.</a:t>
            </a:r>
            <a:endParaRPr lang="en-US" sz="2400" dirty="0">
              <a:effectLst/>
              <a:latin typeface="+mj-lt"/>
              <a:ea typeface="Times New Roman" panose="02020603050405020304" pitchFamily="18" charset="0"/>
            </a:endParaRPr>
          </a:p>
          <a:p>
            <a:pPr marL="0" indent="0">
              <a:buNone/>
            </a:pPr>
            <a:endParaRPr lang="en-US" sz="2400" b="1" dirty="0"/>
          </a:p>
        </p:txBody>
      </p:sp>
    </p:spTree>
    <p:extLst>
      <p:ext uri="{BB962C8B-B14F-4D97-AF65-F5344CB8AC3E}">
        <p14:creationId xmlns:p14="http://schemas.microsoft.com/office/powerpoint/2010/main" val="35017406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5440F0-C2A4-8EB8-C8B6-004783BF159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4B4DF075-D18E-E902-91CF-EC9539D8BED4}"/>
              </a:ext>
            </a:extLst>
          </p:cNvPr>
          <p:cNvSpPr>
            <a:spLocks noGrp="1"/>
          </p:cNvSpPr>
          <p:nvPr>
            <p:ph type="title"/>
          </p:nvPr>
        </p:nvSpPr>
        <p:spPr/>
        <p:txBody>
          <a:bodyPr/>
          <a:lstStyle/>
          <a:p>
            <a:r>
              <a:rPr lang="en-US" b="1" dirty="0"/>
              <a:t>Foundational Competencies</a:t>
            </a:r>
          </a:p>
        </p:txBody>
      </p:sp>
      <p:sp>
        <p:nvSpPr>
          <p:cNvPr id="5" name="Content Placeholder 4">
            <a:extLst>
              <a:ext uri="{FF2B5EF4-FFF2-40B4-BE49-F238E27FC236}">
                <a16:creationId xmlns:a16="http://schemas.microsoft.com/office/drawing/2014/main" id="{9DAD45BD-6970-454A-4AB2-9D2C66A10F34}"/>
              </a:ext>
            </a:extLst>
          </p:cNvPr>
          <p:cNvSpPr>
            <a:spLocks noGrp="1"/>
          </p:cNvSpPr>
          <p:nvPr>
            <p:ph idx="1"/>
          </p:nvPr>
        </p:nvSpPr>
        <p:spPr/>
        <p:txBody>
          <a:bodyPr/>
          <a:lstStyle/>
          <a:p>
            <a:pPr marL="0" marR="0" indent="0">
              <a:lnSpc>
                <a:spcPct val="115000"/>
              </a:lnSpc>
              <a:spcBef>
                <a:spcPts val="0"/>
              </a:spcBef>
              <a:spcAft>
                <a:spcPts val="0"/>
              </a:spcAft>
              <a:buNone/>
            </a:pPr>
            <a:r>
              <a:rPr lang="en-US" sz="2400" b="1" dirty="0">
                <a:latin typeface="+mj-lt"/>
              </a:rPr>
              <a:t>#11: </a:t>
            </a:r>
            <a:r>
              <a:rPr lang="en-US" sz="2400" b="1" dirty="0">
                <a:effectLst/>
                <a:latin typeface="+mj-lt"/>
              </a:rPr>
              <a:t>Select methods to evaluate public programs.</a:t>
            </a:r>
            <a:endParaRPr lang="en-US" sz="2400" b="1" dirty="0">
              <a:effectLst/>
              <a:latin typeface="+mj-lt"/>
              <a:ea typeface="Times New Roman" panose="02020603050405020304" pitchFamily="18" charset="0"/>
            </a:endParaRPr>
          </a:p>
          <a:p>
            <a:pPr>
              <a:lnSpc>
                <a:spcPct val="115000"/>
              </a:lnSpc>
              <a:spcBef>
                <a:spcPts val="0"/>
              </a:spcBef>
              <a:spcAft>
                <a:spcPts val="0"/>
              </a:spcAft>
            </a:pPr>
            <a:r>
              <a:rPr lang="en-US" sz="2400" dirty="0">
                <a:effectLst/>
                <a:latin typeface="+mj-lt"/>
              </a:rPr>
              <a:t>My mentors, Kayla </a:t>
            </a:r>
            <a:r>
              <a:rPr lang="en-US" sz="2400" dirty="0" err="1">
                <a:effectLst/>
                <a:latin typeface="+mj-lt"/>
              </a:rPr>
              <a:t>Stangis</a:t>
            </a:r>
            <a:r>
              <a:rPr lang="en-US" sz="2400" dirty="0">
                <a:effectLst/>
                <a:latin typeface="+mj-lt"/>
              </a:rPr>
              <a:t> and Jill Nelson, chose the survey as the best way to evaluate the MHITF members' perceptions of the effectiveness of the MCH initiatives in Kansas. Evaluating public health initiatives is crucial for creating and implementing efficient and beneficial programs for the target populations.  </a:t>
            </a:r>
            <a:endParaRPr lang="en-US" sz="2400" dirty="0">
              <a:effectLst/>
              <a:latin typeface="+mj-lt"/>
              <a:ea typeface="Times New Roman" panose="02020603050405020304" pitchFamily="18" charset="0"/>
            </a:endParaRPr>
          </a:p>
          <a:p>
            <a:pPr marL="0" indent="0">
              <a:buNone/>
            </a:pPr>
            <a:endParaRPr lang="en-US" sz="2400" b="1" dirty="0"/>
          </a:p>
        </p:txBody>
      </p:sp>
    </p:spTree>
    <p:extLst>
      <p:ext uri="{BB962C8B-B14F-4D97-AF65-F5344CB8AC3E}">
        <p14:creationId xmlns:p14="http://schemas.microsoft.com/office/powerpoint/2010/main" val="42598222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82563A-A7FD-6A30-C48A-8F3ED5E5B40E}"/>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447CC5F2-7429-BFC2-A110-B70BC51B3FB1}"/>
              </a:ext>
            </a:extLst>
          </p:cNvPr>
          <p:cNvSpPr>
            <a:spLocks noGrp="1"/>
          </p:cNvSpPr>
          <p:nvPr>
            <p:ph type="title"/>
          </p:nvPr>
        </p:nvSpPr>
        <p:spPr/>
        <p:txBody>
          <a:bodyPr/>
          <a:lstStyle/>
          <a:p>
            <a:r>
              <a:rPr lang="en-US" b="1" dirty="0"/>
              <a:t>Foundational Competencies</a:t>
            </a:r>
          </a:p>
        </p:txBody>
      </p:sp>
      <p:sp>
        <p:nvSpPr>
          <p:cNvPr id="5" name="Content Placeholder 4">
            <a:extLst>
              <a:ext uri="{FF2B5EF4-FFF2-40B4-BE49-F238E27FC236}">
                <a16:creationId xmlns:a16="http://schemas.microsoft.com/office/drawing/2014/main" id="{320A3DF2-D1EB-4F05-2CAE-9643635C61DC}"/>
              </a:ext>
            </a:extLst>
          </p:cNvPr>
          <p:cNvSpPr>
            <a:spLocks noGrp="1"/>
          </p:cNvSpPr>
          <p:nvPr>
            <p:ph idx="1"/>
          </p:nvPr>
        </p:nvSpPr>
        <p:spPr/>
        <p:txBody>
          <a:bodyPr/>
          <a:lstStyle/>
          <a:p>
            <a:pPr marL="0" marR="0" indent="0">
              <a:lnSpc>
                <a:spcPct val="115000"/>
              </a:lnSpc>
              <a:spcBef>
                <a:spcPts val="0"/>
              </a:spcBef>
              <a:spcAft>
                <a:spcPts val="0"/>
              </a:spcAft>
              <a:buNone/>
            </a:pPr>
            <a:r>
              <a:rPr lang="en-US" sz="2400" b="1" dirty="0">
                <a:latin typeface="+mj-lt"/>
              </a:rPr>
              <a:t>#14: </a:t>
            </a:r>
            <a:r>
              <a:rPr lang="en-US" sz="2400" b="1" dirty="0">
                <a:effectLst/>
                <a:latin typeface="+mj-lt"/>
              </a:rPr>
              <a:t>Advocate for political, social, or economic policies and programs that will improve health in diverse populations.</a:t>
            </a:r>
            <a:endParaRPr lang="en-US" sz="2400" b="1" dirty="0">
              <a:effectLst/>
              <a:latin typeface="+mj-lt"/>
              <a:ea typeface="Times New Roman" panose="02020603050405020304" pitchFamily="18" charset="0"/>
            </a:endParaRPr>
          </a:p>
          <a:p>
            <a:pPr>
              <a:lnSpc>
                <a:spcPct val="115000"/>
              </a:lnSpc>
              <a:spcBef>
                <a:spcPts val="1200"/>
              </a:spcBef>
              <a:spcAft>
                <a:spcPts val="0"/>
              </a:spcAft>
            </a:pPr>
            <a:r>
              <a:rPr lang="en-US" sz="1800" dirty="0">
                <a:effectLst/>
                <a:latin typeface="+mj-lt"/>
              </a:rPr>
              <a:t>The survey design advocated for improved maternal health policies by gathering diverse perspectives on current initiatives, identifying gaps in services, and soliciting suggestions for policy changes to address health disparities among different populations in Kansas. </a:t>
            </a:r>
          </a:p>
          <a:p>
            <a:pPr>
              <a:lnSpc>
                <a:spcPct val="115000"/>
              </a:lnSpc>
              <a:spcBef>
                <a:spcPts val="1200"/>
              </a:spcBef>
              <a:spcAft>
                <a:spcPts val="0"/>
              </a:spcAft>
            </a:pPr>
            <a:r>
              <a:rPr lang="en-US" sz="1800" dirty="0">
                <a:effectLst/>
                <a:latin typeface="+mj-lt"/>
              </a:rPr>
              <a:t>The infographics function as potential advocacy tools. They visually present data on maternal health disparities and outcomes, highlight areas requiring policy attention, and inform stakeholders about the impact of social determinants on maternal health in various Kansas communities.</a:t>
            </a:r>
            <a:endParaRPr lang="en-US" sz="1800" dirty="0">
              <a:effectLst/>
              <a:latin typeface="+mj-lt"/>
              <a:ea typeface="Times New Roman" panose="02020603050405020304" pitchFamily="18" charset="0"/>
            </a:endParaRPr>
          </a:p>
          <a:p>
            <a:pPr marL="0" indent="0">
              <a:buNone/>
            </a:pPr>
            <a:endParaRPr lang="en-US" sz="2400" b="1" dirty="0"/>
          </a:p>
        </p:txBody>
      </p:sp>
    </p:spTree>
    <p:extLst>
      <p:ext uri="{BB962C8B-B14F-4D97-AF65-F5344CB8AC3E}">
        <p14:creationId xmlns:p14="http://schemas.microsoft.com/office/powerpoint/2010/main" val="255815309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42E41F-9CA4-B619-52F9-0FA84A6F7B2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AAC6442-E3CC-7EF6-C31B-C5DDA6FE561F}"/>
              </a:ext>
            </a:extLst>
          </p:cNvPr>
          <p:cNvSpPr>
            <a:spLocks noGrp="1"/>
          </p:cNvSpPr>
          <p:nvPr>
            <p:ph type="title"/>
          </p:nvPr>
        </p:nvSpPr>
        <p:spPr/>
        <p:txBody>
          <a:bodyPr/>
          <a:lstStyle/>
          <a:p>
            <a:r>
              <a:rPr lang="en-US" b="1" dirty="0"/>
              <a:t>Foundational Competencies</a:t>
            </a:r>
          </a:p>
        </p:txBody>
      </p:sp>
      <p:sp>
        <p:nvSpPr>
          <p:cNvPr id="5" name="Content Placeholder 4">
            <a:extLst>
              <a:ext uri="{FF2B5EF4-FFF2-40B4-BE49-F238E27FC236}">
                <a16:creationId xmlns:a16="http://schemas.microsoft.com/office/drawing/2014/main" id="{EB0588BA-1755-09D2-11B7-852361BD597D}"/>
              </a:ext>
            </a:extLst>
          </p:cNvPr>
          <p:cNvSpPr>
            <a:spLocks noGrp="1"/>
          </p:cNvSpPr>
          <p:nvPr>
            <p:ph idx="1"/>
          </p:nvPr>
        </p:nvSpPr>
        <p:spPr/>
        <p:txBody>
          <a:bodyPr/>
          <a:lstStyle/>
          <a:p>
            <a:pPr marL="0" marR="0" indent="0">
              <a:lnSpc>
                <a:spcPct val="115000"/>
              </a:lnSpc>
              <a:spcBef>
                <a:spcPts val="0"/>
              </a:spcBef>
              <a:spcAft>
                <a:spcPts val="0"/>
              </a:spcAft>
              <a:buNone/>
            </a:pPr>
            <a:r>
              <a:rPr lang="en-US" sz="2400" b="1" dirty="0">
                <a:latin typeface="+mj-lt"/>
              </a:rPr>
              <a:t>#16: </a:t>
            </a:r>
            <a:r>
              <a:rPr lang="en-US" sz="2400" b="1" dirty="0">
                <a:effectLst/>
                <a:latin typeface="+mj-lt"/>
              </a:rPr>
              <a:t>Apply principles of leadership, governance, and management, which include creating a vision, empowering others, fostering collaboration, and guiding decision-making.</a:t>
            </a:r>
            <a:endParaRPr lang="en-US" sz="2400" b="1" dirty="0">
              <a:effectLst/>
              <a:latin typeface="+mj-lt"/>
              <a:ea typeface="Times New Roman" panose="02020603050405020304" pitchFamily="18" charset="0"/>
            </a:endParaRPr>
          </a:p>
          <a:p>
            <a:pPr>
              <a:lnSpc>
                <a:spcPct val="115000"/>
              </a:lnSpc>
              <a:spcBef>
                <a:spcPts val="0"/>
              </a:spcBef>
              <a:spcAft>
                <a:spcPts val="0"/>
              </a:spcAft>
            </a:pPr>
            <a:r>
              <a:rPr lang="en-US" sz="2400" dirty="0">
                <a:effectLst/>
                <a:latin typeface="+mj-lt"/>
              </a:rPr>
              <a:t>Creating infographics for the KMHITF showcased leadership by envisioning data presentation and guiding decision-making through strategic data visualization. </a:t>
            </a:r>
            <a:endParaRPr lang="en-US" sz="2400" dirty="0">
              <a:effectLst/>
              <a:latin typeface="+mj-lt"/>
              <a:ea typeface="Times New Roman" panose="02020603050405020304" pitchFamily="18" charset="0"/>
            </a:endParaRPr>
          </a:p>
          <a:p>
            <a:pPr marL="0" indent="0">
              <a:buNone/>
            </a:pPr>
            <a:endParaRPr lang="en-US" sz="2400" b="1" dirty="0"/>
          </a:p>
        </p:txBody>
      </p:sp>
    </p:spTree>
    <p:extLst>
      <p:ext uri="{BB962C8B-B14F-4D97-AF65-F5344CB8AC3E}">
        <p14:creationId xmlns:p14="http://schemas.microsoft.com/office/powerpoint/2010/main" val="253693735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9A132D-A390-95CF-2029-DD3CD23FBFE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F0C3CF0-7B80-B62C-182A-990ED7EA1C78}"/>
              </a:ext>
            </a:extLst>
          </p:cNvPr>
          <p:cNvSpPr>
            <a:spLocks noGrp="1"/>
          </p:cNvSpPr>
          <p:nvPr>
            <p:ph type="title"/>
          </p:nvPr>
        </p:nvSpPr>
        <p:spPr>
          <a:xfrm>
            <a:off x="685800" y="2060972"/>
            <a:ext cx="8539120" cy="1021556"/>
          </a:xfrm>
        </p:spPr>
        <p:txBody>
          <a:bodyPr/>
          <a:lstStyle/>
          <a:p>
            <a:r>
              <a:rPr lang="en-US" dirty="0"/>
              <a:t>Mph Emphasis Area Competencies</a:t>
            </a:r>
          </a:p>
        </p:txBody>
      </p:sp>
      <p:sp>
        <p:nvSpPr>
          <p:cNvPr id="2" name="TextBox 1">
            <a:extLst>
              <a:ext uri="{FF2B5EF4-FFF2-40B4-BE49-F238E27FC236}">
                <a16:creationId xmlns:a16="http://schemas.microsoft.com/office/drawing/2014/main" id="{D73C724F-24C1-EF73-FC06-05739DA260E5}"/>
              </a:ext>
            </a:extLst>
          </p:cNvPr>
          <p:cNvSpPr txBox="1"/>
          <p:nvPr/>
        </p:nvSpPr>
        <p:spPr>
          <a:xfrm>
            <a:off x="685800" y="1691640"/>
            <a:ext cx="6572756" cy="461665"/>
          </a:xfrm>
          <a:prstGeom prst="rect">
            <a:avLst/>
          </a:prstGeom>
          <a:noFill/>
        </p:spPr>
        <p:txBody>
          <a:bodyPr wrap="square" rtlCol="0">
            <a:spAutoFit/>
          </a:bodyPr>
          <a:lstStyle/>
          <a:p>
            <a:r>
              <a:rPr lang="en-US" sz="2400" b="1" dirty="0">
                <a:solidFill>
                  <a:schemeClr val="bg1">
                    <a:lumMod val="65000"/>
                  </a:schemeClr>
                </a:solidFill>
              </a:rPr>
              <a:t>Physical Activity</a:t>
            </a:r>
          </a:p>
        </p:txBody>
      </p:sp>
    </p:spTree>
    <p:extLst>
      <p:ext uri="{BB962C8B-B14F-4D97-AF65-F5344CB8AC3E}">
        <p14:creationId xmlns:p14="http://schemas.microsoft.com/office/powerpoint/2010/main" val="30642665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F0EDD9-8175-1B8B-B597-E5AE0FDD4E7C}"/>
              </a:ext>
            </a:extLst>
          </p:cNvPr>
          <p:cNvSpPr>
            <a:spLocks noGrp="1"/>
          </p:cNvSpPr>
          <p:nvPr>
            <p:ph type="title"/>
          </p:nvPr>
        </p:nvSpPr>
        <p:spPr/>
        <p:txBody>
          <a:bodyPr/>
          <a:lstStyle/>
          <a:p>
            <a:r>
              <a:rPr lang="en-US" b="1" dirty="0"/>
              <a:t>POPULATION HEALTH</a:t>
            </a:r>
          </a:p>
        </p:txBody>
      </p:sp>
      <p:sp>
        <p:nvSpPr>
          <p:cNvPr id="5" name="Content Placeholder 4">
            <a:extLst>
              <a:ext uri="{FF2B5EF4-FFF2-40B4-BE49-F238E27FC236}">
                <a16:creationId xmlns:a16="http://schemas.microsoft.com/office/drawing/2014/main" id="{C74FA5A2-5CAA-CE12-FFB2-14BF5B646149}"/>
              </a:ext>
            </a:extLst>
          </p:cNvPr>
          <p:cNvSpPr>
            <a:spLocks noGrp="1"/>
          </p:cNvSpPr>
          <p:nvPr>
            <p:ph idx="1"/>
          </p:nvPr>
        </p:nvSpPr>
        <p:spPr/>
        <p:txBody>
          <a:bodyPr/>
          <a:lstStyle/>
          <a:p>
            <a:pPr marL="0" indent="0">
              <a:buNone/>
            </a:pPr>
            <a:r>
              <a:rPr lang="en-US" sz="2000" b="1" dirty="0">
                <a:effectLst/>
                <a:latin typeface="Arial" panose="020B0604020202020204" pitchFamily="34" charset="0"/>
                <a:ea typeface="Calibri" panose="020F0502020204030204" pitchFamily="34" charset="0"/>
              </a:rPr>
              <a:t>Investigate the impact of physical activity on population health and disease outcomes.</a:t>
            </a:r>
          </a:p>
          <a:p>
            <a:pPr marL="0" indent="0">
              <a:buNone/>
            </a:pPr>
            <a:endParaRPr lang="en-US" sz="1800" b="1" dirty="0">
              <a:effectLst/>
              <a:latin typeface="Arial" panose="020B0604020202020204" pitchFamily="34" charset="0"/>
              <a:ea typeface="Calibri" panose="020F0502020204030204" pitchFamily="34" charset="0"/>
            </a:endParaRPr>
          </a:p>
          <a:p>
            <a:r>
              <a:rPr lang="en-US" sz="1600" dirty="0"/>
              <a:t>Course: KIN 616 (Obesity and Physical Activity: Behavioral, Environment, and Policy Influence)</a:t>
            </a:r>
          </a:p>
          <a:p>
            <a:pPr marL="0" indent="0">
              <a:buNone/>
            </a:pPr>
            <a:endParaRPr lang="en-US" sz="1600" dirty="0"/>
          </a:p>
          <a:p>
            <a:r>
              <a:rPr lang="en-US" sz="1600" dirty="0"/>
              <a:t>APE project: </a:t>
            </a:r>
            <a:r>
              <a:rPr lang="en-US" sz="1600" b="0" i="0" dirty="0">
                <a:effectLst/>
                <a:latin typeface="__fkGroteskNeue_598ab8"/>
              </a:rPr>
              <a:t>The course KIN 616 provided insights into the complex relationship between physical activity, obesity, and environmental and policy factors, emphasizing a systems approach to address obesity disparities. This knowledge was applied to analyze how maternal obesity impacts pregnancy-related deaths in Kansas and how physical activity interventions could potentially reduce obesity-related complications in pregnant women.</a:t>
            </a:r>
            <a:endParaRPr lang="en-US" sz="1600" dirty="0"/>
          </a:p>
        </p:txBody>
      </p:sp>
    </p:spTree>
    <p:extLst>
      <p:ext uri="{BB962C8B-B14F-4D97-AF65-F5344CB8AC3E}">
        <p14:creationId xmlns:p14="http://schemas.microsoft.com/office/powerpoint/2010/main" val="372396401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EF618F-AAA2-EB8E-5D6F-431CFC1CD4F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D36D9D4-25FB-BD42-EA78-EC81258CC411}"/>
              </a:ext>
            </a:extLst>
          </p:cNvPr>
          <p:cNvSpPr>
            <a:spLocks noGrp="1"/>
          </p:cNvSpPr>
          <p:nvPr>
            <p:ph type="title"/>
          </p:nvPr>
        </p:nvSpPr>
        <p:spPr/>
        <p:txBody>
          <a:bodyPr/>
          <a:lstStyle/>
          <a:p>
            <a:r>
              <a:rPr lang="en-US" sz="2400" b="1" dirty="0"/>
              <a:t>SOCIAL, BEHAVIORAL, AND ENVIRONMENTAL INFLUENCES</a:t>
            </a:r>
          </a:p>
        </p:txBody>
      </p:sp>
      <p:sp>
        <p:nvSpPr>
          <p:cNvPr id="5" name="Content Placeholder 4">
            <a:extLst>
              <a:ext uri="{FF2B5EF4-FFF2-40B4-BE49-F238E27FC236}">
                <a16:creationId xmlns:a16="http://schemas.microsoft.com/office/drawing/2014/main" id="{1EE0A762-5408-1DAE-3F5A-870480720663}"/>
              </a:ext>
            </a:extLst>
          </p:cNvPr>
          <p:cNvSpPr>
            <a:spLocks noGrp="1"/>
          </p:cNvSpPr>
          <p:nvPr>
            <p:ph idx="1"/>
          </p:nvPr>
        </p:nvSpPr>
        <p:spPr/>
        <p:txBody>
          <a:bodyPr/>
          <a:lstStyle/>
          <a:p>
            <a:pPr marL="0" indent="0">
              <a:buNone/>
            </a:pPr>
            <a:r>
              <a:rPr lang="en-US" sz="2000" b="1" dirty="0">
                <a:effectLst/>
                <a:latin typeface="Arial" panose="020B0604020202020204" pitchFamily="34" charset="0"/>
                <a:ea typeface="Calibri" panose="020F0502020204030204" pitchFamily="34" charset="0"/>
              </a:rPr>
              <a:t>Investigate social, behavioral, and environmental factors that contribute to participation in physical activity.</a:t>
            </a:r>
          </a:p>
          <a:p>
            <a:r>
              <a:rPr lang="en-US" sz="1600" dirty="0"/>
              <a:t>Courses: MPH 818 (Social and Behavioral Bases of Public Health), KIN 612 (Policy, Built Environment and Physical Activity)</a:t>
            </a:r>
          </a:p>
          <a:p>
            <a:r>
              <a:rPr lang="en-US" sz="1600" dirty="0"/>
              <a:t>APE project: </a:t>
            </a:r>
            <a:r>
              <a:rPr lang="en-US" sz="1600" b="0" i="0" dirty="0">
                <a:effectLst/>
                <a:latin typeface="__fkGroteskNeue_598ab8"/>
              </a:rPr>
              <a:t>Social and Behavioral Bases of Public Health (MPH 818) provided insights into how various factors impact population health, focusing on health behavior change and social structural influences. This knowledge was applied to analyze maternal health outcomes in Kansas, considering social determinants and behavioral patterns. Policy, Built Environment and Physical Activity (KIN 612) explored how active living policies and community design contribute to health, which was applied to understanding maternal health outcomes in Kansas, particularly regarding healthcare access and physical activity opportunities.</a:t>
            </a:r>
            <a:endParaRPr lang="en-US" sz="1600" dirty="0"/>
          </a:p>
        </p:txBody>
      </p:sp>
    </p:spTree>
    <p:extLst>
      <p:ext uri="{BB962C8B-B14F-4D97-AF65-F5344CB8AC3E}">
        <p14:creationId xmlns:p14="http://schemas.microsoft.com/office/powerpoint/2010/main" val="22765949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FE1045-9758-5B34-331D-844EADCAC7EE}"/>
            </a:ext>
          </a:extLst>
        </p:cNvPr>
        <p:cNvGrpSpPr/>
        <p:nvPr/>
      </p:nvGrpSpPr>
      <p:grpSpPr>
        <a:xfrm>
          <a:off x="0" y="0"/>
          <a:ext cx="0" cy="0"/>
          <a:chOff x="0" y="0"/>
          <a:chExt cx="0" cy="0"/>
        </a:xfrm>
      </p:grpSpPr>
      <p:pic>
        <p:nvPicPr>
          <p:cNvPr id="3" name="Picture 2" descr="A diagram of a triangle&#10;&#10;Description automatically generated">
            <a:extLst>
              <a:ext uri="{FF2B5EF4-FFF2-40B4-BE49-F238E27FC236}">
                <a16:creationId xmlns:a16="http://schemas.microsoft.com/office/drawing/2014/main" id="{7F56DF10-C359-0941-58BD-5A4E1E62069C}"/>
              </a:ext>
            </a:extLst>
          </p:cNvPr>
          <p:cNvPicPr>
            <a:picLocks noChangeAspect="1"/>
          </p:cNvPicPr>
          <p:nvPr/>
        </p:nvPicPr>
        <p:blipFill>
          <a:blip r:embed="rId3"/>
          <a:stretch>
            <a:fillRect/>
          </a:stretch>
        </p:blipFill>
        <p:spPr>
          <a:xfrm>
            <a:off x="6079721" y="2687501"/>
            <a:ext cx="2332759" cy="1825776"/>
          </a:xfrm>
          <a:prstGeom prst="rect">
            <a:avLst/>
          </a:prstGeom>
        </p:spPr>
      </p:pic>
      <p:sp>
        <p:nvSpPr>
          <p:cNvPr id="4" name="Title 3">
            <a:extLst>
              <a:ext uri="{FF2B5EF4-FFF2-40B4-BE49-F238E27FC236}">
                <a16:creationId xmlns:a16="http://schemas.microsoft.com/office/drawing/2014/main" id="{7F08E8FD-6A76-3BEA-B40B-54DD01768180}"/>
              </a:ext>
            </a:extLst>
          </p:cNvPr>
          <p:cNvSpPr>
            <a:spLocks noGrp="1"/>
          </p:cNvSpPr>
          <p:nvPr>
            <p:ph type="title"/>
          </p:nvPr>
        </p:nvSpPr>
        <p:spPr/>
        <p:txBody>
          <a:bodyPr/>
          <a:lstStyle/>
          <a:p>
            <a:r>
              <a:rPr lang="en-US" b="1" dirty="0"/>
              <a:t>THEORY APPLICATION</a:t>
            </a:r>
          </a:p>
        </p:txBody>
      </p:sp>
      <p:sp>
        <p:nvSpPr>
          <p:cNvPr id="5" name="Content Placeholder 4">
            <a:extLst>
              <a:ext uri="{FF2B5EF4-FFF2-40B4-BE49-F238E27FC236}">
                <a16:creationId xmlns:a16="http://schemas.microsoft.com/office/drawing/2014/main" id="{201E5D6C-A7AF-24C4-83A9-E89B3AAF1DE4}"/>
              </a:ext>
            </a:extLst>
          </p:cNvPr>
          <p:cNvSpPr>
            <a:spLocks noGrp="1"/>
          </p:cNvSpPr>
          <p:nvPr>
            <p:ph idx="1"/>
          </p:nvPr>
        </p:nvSpPr>
        <p:spPr/>
        <p:txBody>
          <a:bodyPr/>
          <a:lstStyle/>
          <a:p>
            <a:pPr marL="0" indent="0">
              <a:buNone/>
            </a:pPr>
            <a:r>
              <a:rPr lang="en-US" sz="2000" b="1" dirty="0">
                <a:effectLst/>
                <a:latin typeface="Arial" panose="020B0604020202020204" pitchFamily="34" charset="0"/>
                <a:ea typeface="Calibri" panose="020F0502020204030204" pitchFamily="34" charset="0"/>
              </a:rPr>
              <a:t>Examine and select social and behavioral theories and frameworks for physical activity programs in community settings.</a:t>
            </a:r>
          </a:p>
          <a:p>
            <a:r>
              <a:rPr lang="en-US" sz="1600" dirty="0"/>
              <a:t>Course: KIN 805 (Physical Activity and Human Behavior)</a:t>
            </a:r>
          </a:p>
          <a:p>
            <a:r>
              <a:rPr lang="en-US" sz="1600" dirty="0"/>
              <a:t>APE project: </a:t>
            </a:r>
            <a:r>
              <a:rPr lang="en-US" sz="1600" b="0" i="0" dirty="0">
                <a:effectLst/>
                <a:latin typeface="__fkGroteskNeue_598ab8"/>
              </a:rPr>
              <a:t>Physical Activity and Human Behavior (KIN 805) explored psychological theories and research on factors influencing physical activity participation and exercise adherence. This knowledge can be applied to analyze the effectiveness of maternal health initiatives in Kansas, particularly in understanding the success or failure of interventions for mental health screening and substance use disorder treatment.</a:t>
            </a:r>
            <a:endParaRPr lang="en-US" sz="1600" dirty="0"/>
          </a:p>
        </p:txBody>
      </p:sp>
    </p:spTree>
    <p:extLst>
      <p:ext uri="{BB962C8B-B14F-4D97-AF65-F5344CB8AC3E}">
        <p14:creationId xmlns:p14="http://schemas.microsoft.com/office/powerpoint/2010/main" val="2601110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Content Placeholder 13" descr="Flags flying in front of a building&#10;&#10;Description automatically generated">
            <a:extLst>
              <a:ext uri="{FF2B5EF4-FFF2-40B4-BE49-F238E27FC236}">
                <a16:creationId xmlns:a16="http://schemas.microsoft.com/office/drawing/2014/main" id="{49DBE4E8-7B1A-3351-BBF4-EBF0FC994115}"/>
              </a:ext>
            </a:extLst>
          </p:cNvPr>
          <p:cNvPicPr>
            <a:picLocks noGrp="1" noChangeAspect="1"/>
          </p:cNvPicPr>
          <p:nvPr>
            <p:ph sz="half" idx="1"/>
          </p:nvPr>
        </p:nvPicPr>
        <p:blipFill>
          <a:blip r:embed="rId2"/>
          <a:stretch>
            <a:fillRect/>
          </a:stretch>
        </p:blipFill>
        <p:spPr>
          <a:xfrm>
            <a:off x="182563" y="996656"/>
            <a:ext cx="4038600" cy="2864438"/>
          </a:xfrm>
        </p:spPr>
      </p:pic>
      <p:sp>
        <p:nvSpPr>
          <p:cNvPr id="12" name="Text Placeholder 11">
            <a:extLst>
              <a:ext uri="{FF2B5EF4-FFF2-40B4-BE49-F238E27FC236}">
                <a16:creationId xmlns:a16="http://schemas.microsoft.com/office/drawing/2014/main" id="{CA5CCEAE-0511-3E3C-00D4-21485983BBA7}"/>
              </a:ext>
            </a:extLst>
          </p:cNvPr>
          <p:cNvSpPr>
            <a:spLocks noGrp="1"/>
          </p:cNvSpPr>
          <p:nvPr>
            <p:ph sz="half" idx="2"/>
          </p:nvPr>
        </p:nvSpPr>
        <p:spPr/>
        <p:txBody>
          <a:bodyPr/>
          <a:lstStyle/>
          <a:p>
            <a:r>
              <a:rPr lang="en-US" sz="1800" b="1" dirty="0"/>
              <a:t>APE Site: The Kansas Department of Health and Environment – Bureau of Family Health – Division of Public Health (Maternal and Child Health Team)</a:t>
            </a:r>
          </a:p>
          <a:p>
            <a:r>
              <a:rPr lang="en-US" sz="1800" b="1" dirty="0"/>
              <a:t>Topeka, Kansas</a:t>
            </a:r>
          </a:p>
          <a:p>
            <a:r>
              <a:rPr lang="en-US" sz="1800" b="1" dirty="0"/>
              <a:t>Dates: March 31, 2024 – October 11, 2024</a:t>
            </a:r>
          </a:p>
          <a:p>
            <a:r>
              <a:rPr lang="en-US" sz="1800" b="1" dirty="0"/>
              <a:t>Preceptor: </a:t>
            </a:r>
            <a:r>
              <a:rPr lang="en-US" sz="1800" b="1" dirty="0">
                <a:latin typeface="+mj-lt"/>
              </a:rPr>
              <a:t>Alyson Dalrymple</a:t>
            </a:r>
          </a:p>
          <a:p>
            <a:pPr lvl="1"/>
            <a:r>
              <a:rPr lang="en-US" sz="1800" b="1" dirty="0">
                <a:latin typeface="+mj-lt"/>
              </a:rPr>
              <a:t>Administration and Policy Director/Deputy Bureau Director for the Bureau of Family Health</a:t>
            </a:r>
          </a:p>
          <a:p>
            <a:endParaRPr lang="en-US" dirty="0"/>
          </a:p>
        </p:txBody>
      </p:sp>
      <p:sp>
        <p:nvSpPr>
          <p:cNvPr id="10" name="Title 9">
            <a:extLst>
              <a:ext uri="{FF2B5EF4-FFF2-40B4-BE49-F238E27FC236}">
                <a16:creationId xmlns:a16="http://schemas.microsoft.com/office/drawing/2014/main" id="{CD31D04D-3516-13D7-87B5-0923D36F14D6}"/>
              </a:ext>
            </a:extLst>
          </p:cNvPr>
          <p:cNvSpPr>
            <a:spLocks noGrp="1"/>
          </p:cNvSpPr>
          <p:nvPr>
            <p:ph type="title"/>
          </p:nvPr>
        </p:nvSpPr>
        <p:spPr/>
        <p:txBody>
          <a:bodyPr/>
          <a:lstStyle/>
          <a:p>
            <a:r>
              <a:rPr lang="en-US" b="1" dirty="0"/>
              <a:t>APPLIED PRACTICAL EXPERIENCE</a:t>
            </a:r>
          </a:p>
        </p:txBody>
      </p:sp>
    </p:spTree>
    <p:extLst>
      <p:ext uri="{BB962C8B-B14F-4D97-AF65-F5344CB8AC3E}">
        <p14:creationId xmlns:p14="http://schemas.microsoft.com/office/powerpoint/2010/main" val="162608865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903E7C-9F9D-26C4-06EE-07ABC8568A6F}"/>
            </a:ext>
          </a:extLst>
        </p:cNvPr>
        <p:cNvGrpSpPr/>
        <p:nvPr/>
      </p:nvGrpSpPr>
      <p:grpSpPr>
        <a:xfrm>
          <a:off x="0" y="0"/>
          <a:ext cx="0" cy="0"/>
          <a:chOff x="0" y="0"/>
          <a:chExt cx="0" cy="0"/>
        </a:xfrm>
      </p:grpSpPr>
      <p:pic>
        <p:nvPicPr>
          <p:cNvPr id="3" name="Picture 2" descr="A diagram of a process&#10;&#10;Description automatically generated">
            <a:extLst>
              <a:ext uri="{FF2B5EF4-FFF2-40B4-BE49-F238E27FC236}">
                <a16:creationId xmlns:a16="http://schemas.microsoft.com/office/drawing/2014/main" id="{CD74847A-5ADD-98EF-F800-D560A07E915C}"/>
              </a:ext>
            </a:extLst>
          </p:cNvPr>
          <p:cNvPicPr>
            <a:picLocks noChangeAspect="1"/>
          </p:cNvPicPr>
          <p:nvPr/>
        </p:nvPicPr>
        <p:blipFill>
          <a:blip r:embed="rId3"/>
          <a:stretch>
            <a:fillRect/>
          </a:stretch>
        </p:blipFill>
        <p:spPr>
          <a:xfrm>
            <a:off x="4146393" y="2622518"/>
            <a:ext cx="4762536" cy="1963407"/>
          </a:xfrm>
          <a:prstGeom prst="rect">
            <a:avLst/>
          </a:prstGeom>
        </p:spPr>
      </p:pic>
      <p:sp>
        <p:nvSpPr>
          <p:cNvPr id="4" name="Title 3">
            <a:extLst>
              <a:ext uri="{FF2B5EF4-FFF2-40B4-BE49-F238E27FC236}">
                <a16:creationId xmlns:a16="http://schemas.microsoft.com/office/drawing/2014/main" id="{9E77C33E-FC02-EC68-5AD4-3F091022FF59}"/>
              </a:ext>
            </a:extLst>
          </p:cNvPr>
          <p:cNvSpPr>
            <a:spLocks noGrp="1"/>
          </p:cNvSpPr>
          <p:nvPr>
            <p:ph type="title"/>
          </p:nvPr>
        </p:nvSpPr>
        <p:spPr/>
        <p:txBody>
          <a:bodyPr/>
          <a:lstStyle/>
          <a:p>
            <a:r>
              <a:rPr lang="en-US" sz="2000" b="1" dirty="0"/>
              <a:t>DEVELOPING AND EVALUATING PHYSICAL ACTIVITIES INTERVENTIONS</a:t>
            </a:r>
          </a:p>
        </p:txBody>
      </p:sp>
      <p:sp>
        <p:nvSpPr>
          <p:cNvPr id="5" name="Content Placeholder 4">
            <a:extLst>
              <a:ext uri="{FF2B5EF4-FFF2-40B4-BE49-F238E27FC236}">
                <a16:creationId xmlns:a16="http://schemas.microsoft.com/office/drawing/2014/main" id="{587362C1-BD58-964C-CE4D-188CE8CF1FF1}"/>
              </a:ext>
            </a:extLst>
          </p:cNvPr>
          <p:cNvSpPr>
            <a:spLocks noGrp="1"/>
          </p:cNvSpPr>
          <p:nvPr>
            <p:ph idx="1"/>
          </p:nvPr>
        </p:nvSpPr>
        <p:spPr/>
        <p:txBody>
          <a:bodyPr/>
          <a:lstStyle/>
          <a:p>
            <a:pPr marL="0" indent="0">
              <a:buNone/>
            </a:pPr>
            <a:r>
              <a:rPr lang="en-US" sz="2000" b="1" dirty="0">
                <a:effectLst/>
                <a:latin typeface="Arial" panose="020B0604020202020204" pitchFamily="34" charset="0"/>
                <a:ea typeface="Calibri" panose="020F0502020204030204" pitchFamily="34" charset="0"/>
              </a:rPr>
              <a:t>Examine and select social and behavioral theories and frameworks for physical activity programs in community settings.</a:t>
            </a:r>
          </a:p>
          <a:p>
            <a:r>
              <a:rPr lang="en-US" sz="1600" dirty="0"/>
              <a:t>Course: KIN 805 (Physical Activity and Human Behavior)</a:t>
            </a:r>
          </a:p>
          <a:p>
            <a:r>
              <a:rPr lang="en-US" sz="1600" dirty="0"/>
              <a:t>APE project: </a:t>
            </a:r>
            <a:r>
              <a:rPr lang="en-US" sz="1600" b="0" i="0" dirty="0">
                <a:effectLst/>
                <a:latin typeface="__fkGroteskNeue_598ab8"/>
              </a:rPr>
              <a:t>Physical Activity and Human Behavior (KIN 805) explored psychological theories and research on exercise motivation, including the development of a health intervention program for working mothers. The skills gained in designing and evaluating interventions can be applied to assess the effectiveness of various maternal health programs in Kansas, such as the Fourth Trimester Initiative and the MAVIS Project.</a:t>
            </a:r>
            <a:endParaRPr lang="en-US" sz="1600" dirty="0"/>
          </a:p>
        </p:txBody>
      </p:sp>
    </p:spTree>
    <p:extLst>
      <p:ext uri="{BB962C8B-B14F-4D97-AF65-F5344CB8AC3E}">
        <p14:creationId xmlns:p14="http://schemas.microsoft.com/office/powerpoint/2010/main" val="56878472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0D28E9-BDC2-853A-32D5-7CFD8424D9B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C4E2EFD-AEB5-DCB6-091A-389590159D5C}"/>
              </a:ext>
            </a:extLst>
          </p:cNvPr>
          <p:cNvSpPr>
            <a:spLocks noGrp="1"/>
          </p:cNvSpPr>
          <p:nvPr>
            <p:ph type="title"/>
          </p:nvPr>
        </p:nvSpPr>
        <p:spPr/>
        <p:txBody>
          <a:bodyPr/>
          <a:lstStyle/>
          <a:p>
            <a:r>
              <a:rPr lang="en-US" b="1" dirty="0"/>
              <a:t>SUPPORT EVIDENCE-BASED PRACTICE</a:t>
            </a:r>
          </a:p>
        </p:txBody>
      </p:sp>
      <p:sp>
        <p:nvSpPr>
          <p:cNvPr id="5" name="Content Placeholder 4">
            <a:extLst>
              <a:ext uri="{FF2B5EF4-FFF2-40B4-BE49-F238E27FC236}">
                <a16:creationId xmlns:a16="http://schemas.microsoft.com/office/drawing/2014/main" id="{D52A7991-91B1-C380-BC24-161AFCE032B8}"/>
              </a:ext>
            </a:extLst>
          </p:cNvPr>
          <p:cNvSpPr>
            <a:spLocks noGrp="1"/>
          </p:cNvSpPr>
          <p:nvPr>
            <p:ph idx="1"/>
          </p:nvPr>
        </p:nvSpPr>
        <p:spPr/>
        <p:txBody>
          <a:bodyPr/>
          <a:lstStyle/>
          <a:p>
            <a:pPr marL="0" indent="0">
              <a:buNone/>
            </a:pPr>
            <a:r>
              <a:rPr lang="en-US" sz="2000" b="1" dirty="0">
                <a:effectLst/>
                <a:latin typeface="Arial" panose="020B0604020202020204" pitchFamily="34" charset="0"/>
                <a:ea typeface="Calibri" panose="020F0502020204030204" pitchFamily="34" charset="0"/>
              </a:rPr>
              <a:t>Create evidence-based strategies to promote physical activity and communicate them to community stakeholders.</a:t>
            </a:r>
          </a:p>
          <a:p>
            <a:r>
              <a:rPr lang="en-US" sz="1600" dirty="0"/>
              <a:t>Courses: KIN 610 (Program Planning and Evaluation), KIN 655 (Individual Physical Activity Promotion)</a:t>
            </a:r>
          </a:p>
          <a:p>
            <a:r>
              <a:rPr lang="en-US" sz="1600" dirty="0"/>
              <a:t>APE project: </a:t>
            </a:r>
            <a:r>
              <a:rPr lang="en-US" sz="1600" b="0" i="0" dirty="0">
                <a:effectLst/>
                <a:latin typeface="__fkGroteskNeue_598ab8"/>
              </a:rPr>
              <a:t>Program Planning and Evaluation (KIN 610) and Individual Physical Activity Promotion (KIN 655) provided comprehensive knowledge on developing, implementing, and evaluating health promotion programs, as well as individual-level behavior change strategies. This knowledge can be applied to analyze and evaluate the Kansas Maternal Mortality Review Committee's recommendations, assessing their potential impact and suggesting effective communication methods for healthcare providers and community stakeholders.</a:t>
            </a:r>
            <a:endParaRPr lang="en-US" sz="1600" dirty="0"/>
          </a:p>
        </p:txBody>
      </p:sp>
    </p:spTree>
    <p:extLst>
      <p:ext uri="{BB962C8B-B14F-4D97-AF65-F5344CB8AC3E}">
        <p14:creationId xmlns:p14="http://schemas.microsoft.com/office/powerpoint/2010/main" val="168412473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3109C7-E86A-466C-92FE-F0AFEFA1499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BAB193C-D27A-C7BD-711E-90464E12F78D}"/>
              </a:ext>
            </a:extLst>
          </p:cNvPr>
          <p:cNvSpPr>
            <a:spLocks noGrp="1"/>
          </p:cNvSpPr>
          <p:nvPr>
            <p:ph type="title"/>
          </p:nvPr>
        </p:nvSpPr>
        <p:spPr>
          <a:xfrm>
            <a:off x="685800" y="2060972"/>
            <a:ext cx="8539120" cy="1021556"/>
          </a:xfrm>
        </p:spPr>
        <p:txBody>
          <a:bodyPr/>
          <a:lstStyle/>
          <a:p>
            <a:r>
              <a:rPr lang="en-US" dirty="0"/>
              <a:t>conclusion</a:t>
            </a:r>
          </a:p>
        </p:txBody>
      </p:sp>
    </p:spTree>
    <p:extLst>
      <p:ext uri="{BB962C8B-B14F-4D97-AF65-F5344CB8AC3E}">
        <p14:creationId xmlns:p14="http://schemas.microsoft.com/office/powerpoint/2010/main" val="17275175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3F5AC0-43D9-19CE-EA51-9922B86A5D5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2184F6C-98FD-B599-5E7C-8579A12E34D4}"/>
              </a:ext>
            </a:extLst>
          </p:cNvPr>
          <p:cNvSpPr>
            <a:spLocks noGrp="1"/>
          </p:cNvSpPr>
          <p:nvPr>
            <p:ph type="title"/>
          </p:nvPr>
        </p:nvSpPr>
        <p:spPr/>
        <p:txBody>
          <a:bodyPr/>
          <a:lstStyle/>
          <a:p>
            <a:r>
              <a:rPr lang="en-US" b="1" dirty="0"/>
              <a:t>CONCLUSION</a:t>
            </a:r>
          </a:p>
        </p:txBody>
      </p:sp>
      <p:sp>
        <p:nvSpPr>
          <p:cNvPr id="5" name="Content Placeholder 4">
            <a:extLst>
              <a:ext uri="{FF2B5EF4-FFF2-40B4-BE49-F238E27FC236}">
                <a16:creationId xmlns:a16="http://schemas.microsoft.com/office/drawing/2014/main" id="{5A54141F-1662-1E86-AD65-826A8C311DEE}"/>
              </a:ext>
            </a:extLst>
          </p:cNvPr>
          <p:cNvSpPr>
            <a:spLocks noGrp="1"/>
          </p:cNvSpPr>
          <p:nvPr>
            <p:ph idx="1"/>
          </p:nvPr>
        </p:nvSpPr>
        <p:spPr/>
        <p:txBody>
          <a:bodyPr/>
          <a:lstStyle/>
          <a:p>
            <a:r>
              <a:rPr lang="en-US" sz="2000" dirty="0">
                <a:latin typeface="+mj-lt"/>
              </a:rPr>
              <a:t>The maternal health landscape in Kansas reflects many of the challenges seen at the national level but with unique local considerations. </a:t>
            </a:r>
          </a:p>
          <a:p>
            <a:r>
              <a:rPr lang="en-US" sz="2000" dirty="0">
                <a:latin typeface="+mj-lt"/>
              </a:rPr>
              <a:t>The state’s varied health initiatives and interventions including commitments to implementing evidence-based practices, improving education, and enhancing community engagement, demonstrate a proactive approach to reducing maternal mortality.</a:t>
            </a:r>
          </a:p>
          <a:p>
            <a:r>
              <a:rPr lang="en-US" sz="2000" dirty="0">
                <a:latin typeface="+mj-lt"/>
              </a:rPr>
              <a:t>As Kansas continues to refine its strategies and adapt to emerging challenges, my work analyzing data, creating informative materials, and assessing perceived barriers will foster ongoing collaboration between healthcare providers, policymakers, and community organizations. This collaboration is essential in achieving better maternal health outcomes for all women across the state.</a:t>
            </a:r>
          </a:p>
        </p:txBody>
      </p:sp>
    </p:spTree>
    <p:extLst>
      <p:ext uri="{BB962C8B-B14F-4D97-AF65-F5344CB8AC3E}">
        <p14:creationId xmlns:p14="http://schemas.microsoft.com/office/powerpoint/2010/main" val="234982786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436778E-F352-449E-6BD2-C0992F093712}"/>
              </a:ext>
            </a:extLst>
          </p:cNvPr>
          <p:cNvSpPr>
            <a:spLocks noGrp="1"/>
          </p:cNvSpPr>
          <p:nvPr>
            <p:ph type="title"/>
          </p:nvPr>
        </p:nvSpPr>
        <p:spPr/>
        <p:txBody>
          <a:bodyPr/>
          <a:lstStyle/>
          <a:p>
            <a:r>
              <a:rPr lang="en-US" b="1" dirty="0"/>
              <a:t>ACKNOWLEDGMENTS</a:t>
            </a:r>
          </a:p>
        </p:txBody>
      </p:sp>
      <p:pic>
        <p:nvPicPr>
          <p:cNvPr id="7" name="Picture 6" descr="A person smiling at the camera&#10;&#10;Description automatically generated">
            <a:extLst>
              <a:ext uri="{FF2B5EF4-FFF2-40B4-BE49-F238E27FC236}">
                <a16:creationId xmlns:a16="http://schemas.microsoft.com/office/drawing/2014/main" id="{1F488B5E-B4A9-98B2-3F39-B41C01878296}"/>
              </a:ext>
            </a:extLst>
          </p:cNvPr>
          <p:cNvPicPr>
            <a:picLocks noChangeAspect="1"/>
          </p:cNvPicPr>
          <p:nvPr/>
        </p:nvPicPr>
        <p:blipFill rotWithShape="1">
          <a:blip r:embed="rId3"/>
          <a:srcRect b="32238"/>
          <a:stretch/>
        </p:blipFill>
        <p:spPr>
          <a:xfrm>
            <a:off x="2716455" y="1318051"/>
            <a:ext cx="1581225" cy="1493209"/>
          </a:xfrm>
          <a:prstGeom prst="rect">
            <a:avLst/>
          </a:prstGeom>
        </p:spPr>
      </p:pic>
      <p:pic>
        <p:nvPicPr>
          <p:cNvPr id="9" name="Picture 8" descr="A person smiling at the camera&#10;&#10;Description automatically generated">
            <a:extLst>
              <a:ext uri="{FF2B5EF4-FFF2-40B4-BE49-F238E27FC236}">
                <a16:creationId xmlns:a16="http://schemas.microsoft.com/office/drawing/2014/main" id="{46A57EB1-FB1B-318C-D4BF-D48735087722}"/>
              </a:ext>
            </a:extLst>
          </p:cNvPr>
          <p:cNvPicPr>
            <a:picLocks noChangeAspect="1"/>
          </p:cNvPicPr>
          <p:nvPr/>
        </p:nvPicPr>
        <p:blipFill>
          <a:blip r:embed="rId4"/>
          <a:stretch>
            <a:fillRect/>
          </a:stretch>
        </p:blipFill>
        <p:spPr>
          <a:xfrm>
            <a:off x="5033430" y="1319135"/>
            <a:ext cx="1581912" cy="1493207"/>
          </a:xfrm>
          <a:prstGeom prst="rect">
            <a:avLst/>
          </a:prstGeom>
        </p:spPr>
      </p:pic>
      <p:pic>
        <p:nvPicPr>
          <p:cNvPr id="11" name="Picture 10" descr="A person with brown hair smiling&#10;&#10;Description automatically generated">
            <a:extLst>
              <a:ext uri="{FF2B5EF4-FFF2-40B4-BE49-F238E27FC236}">
                <a16:creationId xmlns:a16="http://schemas.microsoft.com/office/drawing/2014/main" id="{690E5347-9F7E-6FE0-70E8-A704D1F641A2}"/>
              </a:ext>
            </a:extLst>
          </p:cNvPr>
          <p:cNvPicPr>
            <a:picLocks noChangeAspect="1"/>
          </p:cNvPicPr>
          <p:nvPr/>
        </p:nvPicPr>
        <p:blipFill>
          <a:blip r:embed="rId5"/>
          <a:stretch>
            <a:fillRect/>
          </a:stretch>
        </p:blipFill>
        <p:spPr>
          <a:xfrm>
            <a:off x="7351093" y="1318057"/>
            <a:ext cx="1456677" cy="1493208"/>
          </a:xfrm>
          <a:prstGeom prst="rect">
            <a:avLst/>
          </a:prstGeom>
        </p:spPr>
      </p:pic>
      <p:sp>
        <p:nvSpPr>
          <p:cNvPr id="12" name="TextBox 11">
            <a:extLst>
              <a:ext uri="{FF2B5EF4-FFF2-40B4-BE49-F238E27FC236}">
                <a16:creationId xmlns:a16="http://schemas.microsoft.com/office/drawing/2014/main" id="{C1048860-9BE1-1C8F-45DE-092F5EDF7667}"/>
              </a:ext>
            </a:extLst>
          </p:cNvPr>
          <p:cNvSpPr txBox="1"/>
          <p:nvPr/>
        </p:nvSpPr>
        <p:spPr>
          <a:xfrm>
            <a:off x="2716454" y="2916190"/>
            <a:ext cx="1581225" cy="1169551"/>
          </a:xfrm>
          <a:prstGeom prst="rect">
            <a:avLst/>
          </a:prstGeom>
          <a:noFill/>
        </p:spPr>
        <p:txBody>
          <a:bodyPr wrap="square" rtlCol="0">
            <a:spAutoFit/>
          </a:bodyPr>
          <a:lstStyle/>
          <a:p>
            <a:pPr algn="ctr"/>
            <a:r>
              <a:rPr lang="en-US" sz="1400" b="1" dirty="0">
                <a:latin typeface="+mj-lt"/>
              </a:rPr>
              <a:t>Kayla </a:t>
            </a:r>
            <a:r>
              <a:rPr lang="en-US" sz="1400" b="1" dirty="0" err="1">
                <a:latin typeface="+mj-lt"/>
              </a:rPr>
              <a:t>Stangis</a:t>
            </a:r>
            <a:r>
              <a:rPr lang="en-US" sz="1400" b="1" dirty="0">
                <a:latin typeface="+mj-lt"/>
              </a:rPr>
              <a:t> MPH, CHES</a:t>
            </a:r>
          </a:p>
          <a:p>
            <a:pPr algn="ctr"/>
            <a:r>
              <a:rPr lang="en-US" sz="1400" b="1" dirty="0">
                <a:latin typeface="+mj-lt"/>
              </a:rPr>
              <a:t>Maternal Child Health Coordinator</a:t>
            </a:r>
          </a:p>
        </p:txBody>
      </p:sp>
      <p:sp>
        <p:nvSpPr>
          <p:cNvPr id="17" name="TextBox 16">
            <a:extLst>
              <a:ext uri="{FF2B5EF4-FFF2-40B4-BE49-F238E27FC236}">
                <a16:creationId xmlns:a16="http://schemas.microsoft.com/office/drawing/2014/main" id="{880255E1-9C94-15C7-2722-F6359106F1C4}"/>
              </a:ext>
            </a:extLst>
          </p:cNvPr>
          <p:cNvSpPr txBox="1"/>
          <p:nvPr/>
        </p:nvSpPr>
        <p:spPr>
          <a:xfrm>
            <a:off x="5033430" y="2916189"/>
            <a:ext cx="1581912" cy="1169551"/>
          </a:xfrm>
          <a:prstGeom prst="rect">
            <a:avLst/>
          </a:prstGeom>
          <a:noFill/>
        </p:spPr>
        <p:txBody>
          <a:bodyPr wrap="square">
            <a:spAutoFit/>
          </a:bodyPr>
          <a:lstStyle/>
          <a:p>
            <a:pPr algn="ctr"/>
            <a:r>
              <a:rPr lang="en-US" sz="1400" b="1" dirty="0">
                <a:latin typeface="+mj-lt"/>
              </a:rPr>
              <a:t>Jill Nelson</a:t>
            </a:r>
          </a:p>
          <a:p>
            <a:pPr algn="ctr"/>
            <a:r>
              <a:rPr lang="en-US" sz="1400" b="1" dirty="0">
                <a:latin typeface="+mj-lt"/>
              </a:rPr>
              <a:t>Maternal and Perinatal Initiatives Consultant</a:t>
            </a:r>
          </a:p>
        </p:txBody>
      </p:sp>
      <p:sp>
        <p:nvSpPr>
          <p:cNvPr id="18" name="TextBox 17">
            <a:extLst>
              <a:ext uri="{FF2B5EF4-FFF2-40B4-BE49-F238E27FC236}">
                <a16:creationId xmlns:a16="http://schemas.microsoft.com/office/drawing/2014/main" id="{0E08D662-095B-E599-3793-430E83B3805D}"/>
              </a:ext>
            </a:extLst>
          </p:cNvPr>
          <p:cNvSpPr txBox="1"/>
          <p:nvPr/>
        </p:nvSpPr>
        <p:spPr>
          <a:xfrm>
            <a:off x="7350749" y="2916191"/>
            <a:ext cx="1456677" cy="738664"/>
          </a:xfrm>
          <a:prstGeom prst="rect">
            <a:avLst/>
          </a:prstGeom>
          <a:noFill/>
        </p:spPr>
        <p:txBody>
          <a:bodyPr wrap="square">
            <a:spAutoFit/>
          </a:bodyPr>
          <a:lstStyle/>
          <a:p>
            <a:pPr algn="ctr"/>
            <a:r>
              <a:rPr lang="en-US" sz="1400" b="1" dirty="0">
                <a:latin typeface="+mj-lt"/>
              </a:rPr>
              <a:t>Jamie Kim</a:t>
            </a:r>
          </a:p>
          <a:p>
            <a:pPr algn="ctr"/>
            <a:r>
              <a:rPr lang="en-US" sz="1400" b="1" dirty="0">
                <a:latin typeface="+mj-lt"/>
              </a:rPr>
              <a:t>KDHE Epidemiologist</a:t>
            </a:r>
          </a:p>
        </p:txBody>
      </p:sp>
      <p:sp>
        <p:nvSpPr>
          <p:cNvPr id="19" name="TextBox 18">
            <a:extLst>
              <a:ext uri="{FF2B5EF4-FFF2-40B4-BE49-F238E27FC236}">
                <a16:creationId xmlns:a16="http://schemas.microsoft.com/office/drawing/2014/main" id="{6BC0DA0B-905D-3811-1305-80413DCEF21A}"/>
              </a:ext>
            </a:extLst>
          </p:cNvPr>
          <p:cNvSpPr txBox="1"/>
          <p:nvPr/>
        </p:nvSpPr>
        <p:spPr>
          <a:xfrm>
            <a:off x="399135" y="2916191"/>
            <a:ext cx="1581225" cy="1600438"/>
          </a:xfrm>
          <a:prstGeom prst="rect">
            <a:avLst/>
          </a:prstGeom>
          <a:noFill/>
        </p:spPr>
        <p:txBody>
          <a:bodyPr wrap="square" rtlCol="0">
            <a:spAutoFit/>
          </a:bodyPr>
          <a:lstStyle/>
          <a:p>
            <a:pPr algn="ctr"/>
            <a:r>
              <a:rPr lang="en-US" sz="1400" b="1" dirty="0">
                <a:latin typeface="+mj-lt"/>
              </a:rPr>
              <a:t>Alyson Dalrymple</a:t>
            </a:r>
          </a:p>
          <a:p>
            <a:pPr algn="ctr"/>
            <a:r>
              <a:rPr lang="en-US" sz="1400" b="1" dirty="0">
                <a:latin typeface="+mj-lt"/>
              </a:rPr>
              <a:t>Administration and Policy Director/Deputy Bureau Director for the Bureau of Family Health</a:t>
            </a:r>
          </a:p>
        </p:txBody>
      </p:sp>
      <p:pic>
        <p:nvPicPr>
          <p:cNvPr id="20" name="Picture 19">
            <a:extLst>
              <a:ext uri="{FF2B5EF4-FFF2-40B4-BE49-F238E27FC236}">
                <a16:creationId xmlns:a16="http://schemas.microsoft.com/office/drawing/2014/main" id="{4A50B241-269D-1E8B-7E19-5CAEE2A4627B}"/>
              </a:ext>
            </a:extLst>
          </p:cNvPr>
          <p:cNvPicPr>
            <a:picLocks noChangeAspect="1"/>
          </p:cNvPicPr>
          <p:nvPr/>
        </p:nvPicPr>
        <p:blipFill>
          <a:blip r:embed="rId6"/>
          <a:srcRect t="4778" b="4778"/>
          <a:stretch/>
        </p:blipFill>
        <p:spPr>
          <a:xfrm>
            <a:off x="399136" y="1319135"/>
            <a:ext cx="1581225" cy="1493209"/>
          </a:xfrm>
          <a:prstGeom prst="rect">
            <a:avLst/>
          </a:prstGeom>
        </p:spPr>
      </p:pic>
    </p:spTree>
    <p:extLst>
      <p:ext uri="{BB962C8B-B14F-4D97-AF65-F5344CB8AC3E}">
        <p14:creationId xmlns:p14="http://schemas.microsoft.com/office/powerpoint/2010/main" val="324887378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E5D7AB-A23F-2259-4216-E19D1C6F4B2A}"/>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0A0B3EEB-6737-2F69-F643-5C2D3965A399}"/>
              </a:ext>
            </a:extLst>
          </p:cNvPr>
          <p:cNvSpPr>
            <a:spLocks noGrp="1"/>
          </p:cNvSpPr>
          <p:nvPr>
            <p:ph type="title"/>
          </p:nvPr>
        </p:nvSpPr>
        <p:spPr/>
        <p:txBody>
          <a:bodyPr/>
          <a:lstStyle/>
          <a:p>
            <a:r>
              <a:rPr lang="en-US" b="1" dirty="0"/>
              <a:t>ACKNOWLEDGMENTS</a:t>
            </a:r>
          </a:p>
        </p:txBody>
      </p:sp>
      <p:grpSp>
        <p:nvGrpSpPr>
          <p:cNvPr id="8" name="Group 7">
            <a:extLst>
              <a:ext uri="{FF2B5EF4-FFF2-40B4-BE49-F238E27FC236}">
                <a16:creationId xmlns:a16="http://schemas.microsoft.com/office/drawing/2014/main" id="{241723EA-07DC-8C0F-127F-87BEA85AC7B7}"/>
              </a:ext>
            </a:extLst>
          </p:cNvPr>
          <p:cNvGrpSpPr/>
          <p:nvPr/>
        </p:nvGrpSpPr>
        <p:grpSpPr>
          <a:xfrm>
            <a:off x="1526342" y="1403348"/>
            <a:ext cx="6091316" cy="2336804"/>
            <a:chOff x="1526342" y="1318051"/>
            <a:chExt cx="6091316" cy="2336804"/>
          </a:xfrm>
        </p:grpSpPr>
        <p:pic>
          <p:nvPicPr>
            <p:cNvPr id="7" name="Picture 6">
              <a:extLst>
                <a:ext uri="{FF2B5EF4-FFF2-40B4-BE49-F238E27FC236}">
                  <a16:creationId xmlns:a16="http://schemas.microsoft.com/office/drawing/2014/main" id="{B0411274-44F9-1FCC-FF16-58F5633F1178}"/>
                </a:ext>
              </a:extLst>
            </p:cNvPr>
            <p:cNvPicPr>
              <a:picLocks noChangeAspect="1"/>
            </p:cNvPicPr>
            <p:nvPr/>
          </p:nvPicPr>
          <p:blipFill>
            <a:blip r:embed="rId3"/>
            <a:srcRect t="8728" b="8728"/>
            <a:stretch/>
          </p:blipFill>
          <p:spPr>
            <a:xfrm>
              <a:off x="1526343" y="1318051"/>
              <a:ext cx="1581225" cy="1493209"/>
            </a:xfrm>
            <a:prstGeom prst="rect">
              <a:avLst/>
            </a:prstGeom>
          </p:spPr>
        </p:pic>
        <p:sp>
          <p:nvSpPr>
            <p:cNvPr id="12" name="TextBox 11">
              <a:extLst>
                <a:ext uri="{FF2B5EF4-FFF2-40B4-BE49-F238E27FC236}">
                  <a16:creationId xmlns:a16="http://schemas.microsoft.com/office/drawing/2014/main" id="{53E42FAA-51E6-6E0F-87F4-79C21D834A6E}"/>
                </a:ext>
              </a:extLst>
            </p:cNvPr>
            <p:cNvSpPr txBox="1"/>
            <p:nvPr/>
          </p:nvSpPr>
          <p:spPr>
            <a:xfrm>
              <a:off x="1526342" y="2916190"/>
              <a:ext cx="1581225" cy="523220"/>
            </a:xfrm>
            <a:prstGeom prst="rect">
              <a:avLst/>
            </a:prstGeom>
            <a:noFill/>
          </p:spPr>
          <p:txBody>
            <a:bodyPr wrap="square" rtlCol="0">
              <a:spAutoFit/>
            </a:bodyPr>
            <a:lstStyle/>
            <a:p>
              <a:pPr algn="ctr"/>
              <a:r>
                <a:rPr lang="en-US" sz="1400" b="1" dirty="0">
                  <a:latin typeface="+mj-lt"/>
                </a:rPr>
                <a:t>Peter </a:t>
              </a:r>
              <a:r>
                <a:rPr lang="en-US" sz="1400" b="1" dirty="0" err="1">
                  <a:latin typeface="+mj-lt"/>
                </a:rPr>
                <a:t>Stoepker</a:t>
              </a:r>
              <a:endParaRPr lang="en-US" sz="1400" b="1" dirty="0">
                <a:latin typeface="+mj-lt"/>
              </a:endParaRPr>
            </a:p>
            <a:p>
              <a:pPr algn="ctr"/>
              <a:r>
                <a:rPr lang="en-US" sz="1400" b="1" dirty="0">
                  <a:latin typeface="+mj-lt"/>
                </a:rPr>
                <a:t>Major Professor</a:t>
              </a:r>
            </a:p>
          </p:txBody>
        </p:sp>
        <p:pic>
          <p:nvPicPr>
            <p:cNvPr id="9" name="Picture 8">
              <a:extLst>
                <a:ext uri="{FF2B5EF4-FFF2-40B4-BE49-F238E27FC236}">
                  <a16:creationId xmlns:a16="http://schemas.microsoft.com/office/drawing/2014/main" id="{69884BCC-2872-2DF1-71C8-8F4B90577526}"/>
                </a:ext>
              </a:extLst>
            </p:cNvPr>
            <p:cNvPicPr>
              <a:picLocks noChangeAspect="1"/>
            </p:cNvPicPr>
            <p:nvPr/>
          </p:nvPicPr>
          <p:blipFill>
            <a:blip r:embed="rId4"/>
            <a:srcRect/>
            <a:stretch/>
          </p:blipFill>
          <p:spPr>
            <a:xfrm>
              <a:off x="3921165" y="1319135"/>
              <a:ext cx="1425874" cy="1493207"/>
            </a:xfrm>
            <a:prstGeom prst="rect">
              <a:avLst/>
            </a:prstGeom>
          </p:spPr>
        </p:pic>
        <p:sp>
          <p:nvSpPr>
            <p:cNvPr id="17" name="TextBox 16">
              <a:extLst>
                <a:ext uri="{FF2B5EF4-FFF2-40B4-BE49-F238E27FC236}">
                  <a16:creationId xmlns:a16="http://schemas.microsoft.com/office/drawing/2014/main" id="{29417367-28F7-45BE-339C-6296D05C4553}"/>
                </a:ext>
              </a:extLst>
            </p:cNvPr>
            <p:cNvSpPr txBox="1"/>
            <p:nvPr/>
          </p:nvSpPr>
          <p:spPr>
            <a:xfrm>
              <a:off x="3843146" y="2916189"/>
              <a:ext cx="1581912" cy="738664"/>
            </a:xfrm>
            <a:prstGeom prst="rect">
              <a:avLst/>
            </a:prstGeom>
            <a:noFill/>
          </p:spPr>
          <p:txBody>
            <a:bodyPr wrap="square">
              <a:spAutoFit/>
            </a:bodyPr>
            <a:lstStyle/>
            <a:p>
              <a:pPr algn="ctr"/>
              <a:r>
                <a:rPr lang="en-US" sz="1400" b="1" dirty="0">
                  <a:latin typeface="+mj-lt"/>
                </a:rPr>
                <a:t>Emily </a:t>
              </a:r>
              <a:r>
                <a:rPr lang="en-US" sz="1400" b="1" dirty="0" err="1">
                  <a:latin typeface="+mj-lt"/>
                </a:rPr>
                <a:t>Mailey</a:t>
              </a:r>
              <a:endParaRPr lang="en-US" sz="1400" b="1" dirty="0">
                <a:latin typeface="+mj-lt"/>
              </a:endParaRPr>
            </a:p>
            <a:p>
              <a:pPr algn="ctr"/>
              <a:r>
                <a:rPr lang="en-US" sz="1400" b="1" dirty="0">
                  <a:latin typeface="+mj-lt"/>
                </a:rPr>
                <a:t>Committee Member</a:t>
              </a:r>
            </a:p>
          </p:txBody>
        </p:sp>
        <p:pic>
          <p:nvPicPr>
            <p:cNvPr id="11" name="Picture 10">
              <a:extLst>
                <a:ext uri="{FF2B5EF4-FFF2-40B4-BE49-F238E27FC236}">
                  <a16:creationId xmlns:a16="http://schemas.microsoft.com/office/drawing/2014/main" id="{D25002FB-5A7C-CC38-238E-AEC74D8A57E4}"/>
                </a:ext>
              </a:extLst>
            </p:cNvPr>
            <p:cNvPicPr>
              <a:picLocks noChangeAspect="1"/>
            </p:cNvPicPr>
            <p:nvPr/>
          </p:nvPicPr>
          <p:blipFill>
            <a:blip r:embed="rId5"/>
            <a:srcRect/>
            <a:stretch/>
          </p:blipFill>
          <p:spPr>
            <a:xfrm>
              <a:off x="6160981" y="1336322"/>
              <a:ext cx="1456677" cy="1456677"/>
            </a:xfrm>
            <a:prstGeom prst="rect">
              <a:avLst/>
            </a:prstGeom>
          </p:spPr>
        </p:pic>
        <p:sp>
          <p:nvSpPr>
            <p:cNvPr id="18" name="TextBox 17">
              <a:extLst>
                <a:ext uri="{FF2B5EF4-FFF2-40B4-BE49-F238E27FC236}">
                  <a16:creationId xmlns:a16="http://schemas.microsoft.com/office/drawing/2014/main" id="{C5146D3F-3A43-075D-4AD2-83339DC2D015}"/>
                </a:ext>
              </a:extLst>
            </p:cNvPr>
            <p:cNvSpPr txBox="1"/>
            <p:nvPr/>
          </p:nvSpPr>
          <p:spPr>
            <a:xfrm>
              <a:off x="6160637" y="2916191"/>
              <a:ext cx="1456677" cy="738664"/>
            </a:xfrm>
            <a:prstGeom prst="rect">
              <a:avLst/>
            </a:prstGeom>
            <a:noFill/>
          </p:spPr>
          <p:txBody>
            <a:bodyPr wrap="square">
              <a:spAutoFit/>
            </a:bodyPr>
            <a:lstStyle/>
            <a:p>
              <a:pPr algn="ctr"/>
              <a:r>
                <a:rPr lang="en-US" sz="1400" b="1" dirty="0">
                  <a:latin typeface="+mj-lt"/>
                </a:rPr>
                <a:t>Susan </a:t>
              </a:r>
              <a:r>
                <a:rPr lang="en-US" sz="1400" b="1" dirty="0" err="1">
                  <a:latin typeface="+mj-lt"/>
                </a:rPr>
                <a:t>Rensing</a:t>
              </a:r>
              <a:endParaRPr lang="en-US" sz="1400" b="1" dirty="0">
                <a:latin typeface="+mj-lt"/>
              </a:endParaRPr>
            </a:p>
            <a:p>
              <a:pPr algn="ctr"/>
              <a:r>
                <a:rPr lang="en-US" sz="1400" b="1" dirty="0">
                  <a:latin typeface="+mj-lt"/>
                </a:rPr>
                <a:t>Committee member</a:t>
              </a:r>
            </a:p>
          </p:txBody>
        </p:sp>
      </p:grpSp>
    </p:spTree>
    <p:extLst>
      <p:ext uri="{BB962C8B-B14F-4D97-AF65-F5344CB8AC3E}">
        <p14:creationId xmlns:p14="http://schemas.microsoft.com/office/powerpoint/2010/main" val="113957761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3AFCEB-9D92-97C9-6F4F-E0049E94CFF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47E4E46-9DC1-5DAA-BB26-54297F77328A}"/>
              </a:ext>
            </a:extLst>
          </p:cNvPr>
          <p:cNvSpPr>
            <a:spLocks noGrp="1"/>
          </p:cNvSpPr>
          <p:nvPr>
            <p:ph type="title"/>
          </p:nvPr>
        </p:nvSpPr>
        <p:spPr/>
        <p:txBody>
          <a:bodyPr/>
          <a:lstStyle/>
          <a:p>
            <a:r>
              <a:rPr lang="en-US" b="1" dirty="0"/>
              <a:t>REFERENCES</a:t>
            </a:r>
          </a:p>
        </p:txBody>
      </p:sp>
      <p:sp>
        <p:nvSpPr>
          <p:cNvPr id="5" name="Content Placeholder 4">
            <a:extLst>
              <a:ext uri="{FF2B5EF4-FFF2-40B4-BE49-F238E27FC236}">
                <a16:creationId xmlns:a16="http://schemas.microsoft.com/office/drawing/2014/main" id="{4305141C-072E-0BFC-7517-6D50AE41AF42}"/>
              </a:ext>
            </a:extLst>
          </p:cNvPr>
          <p:cNvSpPr>
            <a:spLocks noGrp="1"/>
          </p:cNvSpPr>
          <p:nvPr>
            <p:ph idx="1"/>
          </p:nvPr>
        </p:nvSpPr>
        <p:spPr>
          <a:xfrm>
            <a:off x="71438" y="578644"/>
            <a:ext cx="9072562" cy="4071937"/>
          </a:xfrm>
        </p:spPr>
        <p:txBody>
          <a:bodyPr/>
          <a:lstStyle/>
          <a:p>
            <a:pPr>
              <a:lnSpc>
                <a:spcPct val="150000"/>
              </a:lnSpc>
              <a:spcBef>
                <a:spcPts val="0"/>
              </a:spcBef>
              <a:spcAft>
                <a:spcPts val="0"/>
              </a:spcAft>
              <a:buFont typeface="+mj-lt"/>
              <a:buAutoNum type="arabicPeriod"/>
              <a:tabLst>
                <a:tab pos="457200" algn="l"/>
              </a:tabLst>
            </a:pP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Campbell, J., </a:t>
            </a:r>
            <a:r>
              <a:rPr lang="en-US" sz="650" dirty="0" err="1">
                <a:effectLst/>
                <a:latin typeface="Times New Roman" panose="02020603050405020304" pitchFamily="18" charset="0"/>
                <a:ea typeface="Times New Roman" panose="02020603050405020304" pitchFamily="18" charset="0"/>
                <a:cs typeface="Times New Roman" panose="02020603050405020304" pitchFamily="18" charset="0"/>
              </a:rPr>
              <a:t>Matoff</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-Stepp, S., Velez, M. L., Cox, H. H., &amp; </a:t>
            </a:r>
            <a:r>
              <a:rPr lang="en-US" sz="650" dirty="0" err="1">
                <a:effectLst/>
                <a:latin typeface="Times New Roman" panose="02020603050405020304" pitchFamily="18" charset="0"/>
                <a:ea typeface="Times New Roman" panose="02020603050405020304" pitchFamily="18" charset="0"/>
                <a:cs typeface="Times New Roman" panose="02020603050405020304" pitchFamily="18" charset="0"/>
              </a:rPr>
              <a:t>Laughon</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K. (2021). Pregnancy-associated deaths from homicide, suicide, and drug overdose: review of research and the intersection with intimate partner violence.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Journal of women's health</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30</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(2), 236-244.</a:t>
            </a:r>
          </a:p>
          <a:p>
            <a:pPr marL="342900" marR="0" lvl="0" indent="-342900">
              <a:lnSpc>
                <a:spcPct val="150000"/>
              </a:lnSpc>
              <a:spcBef>
                <a:spcPts val="0"/>
              </a:spcBef>
              <a:spcAft>
                <a:spcPts val="0"/>
              </a:spcAft>
              <a:buFont typeface="+mj-lt"/>
              <a:buAutoNum type="arabicPeriod"/>
              <a:tabLst>
                <a:tab pos="457200" algn="l"/>
              </a:tabLst>
            </a:pPr>
            <a:r>
              <a:rPr lang="en-US" sz="650" dirty="0" err="1">
                <a:effectLst/>
                <a:latin typeface="Times New Roman" panose="02020603050405020304" pitchFamily="18" charset="0"/>
                <a:ea typeface="Times New Roman" panose="02020603050405020304" pitchFamily="18" charset="0"/>
                <a:cs typeface="Times New Roman" panose="02020603050405020304" pitchFamily="18" charset="0"/>
              </a:rPr>
              <a:t>Dagher</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R. K., &amp; Linares, D. E. (2022). A critical review on the complex interplay between social determinants of health and maternal and infant mortality.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Children</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9</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(3), 394. </a:t>
            </a:r>
          </a:p>
          <a:p>
            <a:pPr marL="342900" marR="0" lvl="0" indent="-342900">
              <a:lnSpc>
                <a:spcPct val="150000"/>
              </a:lnSpc>
              <a:spcBef>
                <a:spcPts val="0"/>
              </a:spcBef>
              <a:spcAft>
                <a:spcPts val="0"/>
              </a:spcAft>
              <a:buFont typeface="+mj-lt"/>
              <a:buAutoNum type="arabicPeriod"/>
              <a:tabLst>
                <a:tab pos="457200" algn="l"/>
              </a:tabLst>
            </a:pPr>
            <a:r>
              <a:rPr lang="en-US" sz="650" dirty="0" err="1">
                <a:effectLst/>
                <a:latin typeface="Times New Roman" panose="02020603050405020304" pitchFamily="18" charset="0"/>
                <a:ea typeface="Times New Roman" panose="02020603050405020304" pitchFamily="18" charset="0"/>
                <a:cs typeface="Times New Roman" panose="02020603050405020304" pitchFamily="18" charset="0"/>
              </a:rPr>
              <a:t>Declercq</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E., &amp; </a:t>
            </a:r>
            <a:r>
              <a:rPr lang="en-US" sz="650" dirty="0" err="1">
                <a:effectLst/>
                <a:latin typeface="Times New Roman" panose="02020603050405020304" pitchFamily="18" charset="0"/>
                <a:ea typeface="Times New Roman" panose="02020603050405020304" pitchFamily="18" charset="0"/>
                <a:cs typeface="Times New Roman" panose="02020603050405020304" pitchFamily="18" charset="0"/>
              </a:rPr>
              <a:t>Zephyrin</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L. (2020). Maternal mortality in the United States: a primer.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Commonwealth Fund</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10</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a:t>
            </a:r>
          </a:p>
          <a:p>
            <a:pPr marL="342900" marR="0" lvl="0" indent="-342900">
              <a:lnSpc>
                <a:spcPct val="150000"/>
              </a:lnSpc>
              <a:spcBef>
                <a:spcPts val="0"/>
              </a:spcBef>
              <a:spcAft>
                <a:spcPts val="0"/>
              </a:spcAft>
              <a:buFont typeface="+mj-lt"/>
              <a:buAutoNum type="arabicPeriod"/>
              <a:tabLst>
                <a:tab pos="457200" algn="l"/>
              </a:tabLst>
            </a:pP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Denison, F. C., </a:t>
            </a:r>
            <a:r>
              <a:rPr lang="en-US" sz="650" dirty="0" err="1">
                <a:effectLst/>
                <a:latin typeface="Times New Roman" panose="02020603050405020304" pitchFamily="18" charset="0"/>
                <a:ea typeface="Times New Roman" panose="02020603050405020304" pitchFamily="18" charset="0"/>
                <a:cs typeface="Times New Roman" panose="02020603050405020304" pitchFamily="18" charset="0"/>
              </a:rPr>
              <a:t>Aedla</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N. R., </a:t>
            </a:r>
            <a:r>
              <a:rPr lang="en-US" sz="650" dirty="0" err="1">
                <a:effectLst/>
                <a:latin typeface="Times New Roman" panose="02020603050405020304" pitchFamily="18" charset="0"/>
                <a:ea typeface="Times New Roman" panose="02020603050405020304" pitchFamily="18" charset="0"/>
                <a:cs typeface="Times New Roman" panose="02020603050405020304" pitchFamily="18" charset="0"/>
              </a:rPr>
              <a:t>Keag</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O., </a:t>
            </a:r>
            <a:r>
              <a:rPr lang="en-US" sz="650" dirty="0" err="1">
                <a:effectLst/>
                <a:latin typeface="Times New Roman" panose="02020603050405020304" pitchFamily="18" charset="0"/>
                <a:ea typeface="Times New Roman" panose="02020603050405020304" pitchFamily="18" charset="0"/>
                <a:cs typeface="Times New Roman" panose="02020603050405020304" pitchFamily="18" charset="0"/>
              </a:rPr>
              <a:t>Hor</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K., Reynolds, R. M., Milne, A., ... &amp; Royal College of Obstetricians and </a:t>
            </a:r>
            <a:r>
              <a:rPr lang="en-US" sz="650" dirty="0" err="1">
                <a:effectLst/>
                <a:latin typeface="Times New Roman" panose="02020603050405020304" pitchFamily="18" charset="0"/>
                <a:ea typeface="Times New Roman" panose="02020603050405020304" pitchFamily="18" charset="0"/>
                <a:cs typeface="Times New Roman" panose="02020603050405020304" pitchFamily="18" charset="0"/>
              </a:rPr>
              <a:t>Gynaecologists</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(2019). Care of women with obesity in pregnancy: Green‐top guideline no. 72.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BJOG: An International Journal of Obstetrics &amp; </a:t>
            </a:r>
            <a:r>
              <a:rPr lang="en-US" sz="650" i="1" dirty="0" err="1">
                <a:effectLst/>
                <a:latin typeface="Times New Roman" panose="02020603050405020304" pitchFamily="18" charset="0"/>
                <a:ea typeface="Times New Roman" panose="02020603050405020304" pitchFamily="18" charset="0"/>
                <a:cs typeface="Times New Roman" panose="02020603050405020304" pitchFamily="18" charset="0"/>
              </a:rPr>
              <a:t>Gynaecology</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126</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(3), e62-e106.</a:t>
            </a:r>
          </a:p>
          <a:p>
            <a:pPr marL="342900" marR="0" lvl="0" indent="-342900">
              <a:lnSpc>
                <a:spcPct val="150000"/>
              </a:lnSpc>
              <a:spcBef>
                <a:spcPts val="0"/>
              </a:spcBef>
              <a:spcAft>
                <a:spcPts val="0"/>
              </a:spcAft>
              <a:buFont typeface="+mj-lt"/>
              <a:buAutoNum type="arabicPeriod"/>
              <a:tabLst>
                <a:tab pos="457200" algn="l"/>
              </a:tabLst>
            </a:pP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Howard, L. M., Molyneaux, E., Dennis, C. L., </a:t>
            </a:r>
            <a:r>
              <a:rPr lang="en-US" sz="650" dirty="0" err="1">
                <a:effectLst/>
                <a:latin typeface="Times New Roman" panose="02020603050405020304" pitchFamily="18" charset="0"/>
                <a:ea typeface="Times New Roman" panose="02020603050405020304" pitchFamily="18" charset="0"/>
                <a:cs typeface="Times New Roman" panose="02020603050405020304" pitchFamily="18" charset="0"/>
              </a:rPr>
              <a:t>Rochat</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T., Stein, A., &amp; Milgrom, J. (2014). Non-psychotic mental disorders in the perinatal period.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The Lancet</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384</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(9956), 1775-1788.</a:t>
            </a:r>
          </a:p>
          <a:p>
            <a:pPr marL="342900" marR="0" lvl="0" indent="-342900">
              <a:lnSpc>
                <a:spcPct val="150000"/>
              </a:lnSpc>
              <a:spcBef>
                <a:spcPts val="0"/>
              </a:spcBef>
              <a:spcAft>
                <a:spcPts val="0"/>
              </a:spcAft>
              <a:buFont typeface="+mj-lt"/>
              <a:buAutoNum type="arabicPeriod"/>
              <a:tabLst>
                <a:tab pos="457200" algn="l"/>
              </a:tabLst>
            </a:pPr>
            <a:r>
              <a:rPr lang="en-US" sz="650" dirty="0" err="1">
                <a:effectLst/>
                <a:latin typeface="Times New Roman" panose="02020603050405020304" pitchFamily="18" charset="0"/>
                <a:ea typeface="Times New Roman" panose="02020603050405020304" pitchFamily="18" charset="0"/>
                <a:cs typeface="Times New Roman" panose="02020603050405020304" pitchFamily="18" charset="0"/>
              </a:rPr>
              <a:t>Hoyert</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D. L. (2024). Maternal mortality rates in the United States, 2022. National Center for Health Statistics. </a:t>
            </a:r>
            <a:r>
              <a:rPr lang="en-US" sz="650" u="sng"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hlinkClick r:id="rId3"/>
              </a:rPr>
              <a:t>https://www.cdc.gov/nchs/data/hestat/maternal-mortality-2022/maternal-mortality-2022.htm</a:t>
            </a:r>
            <a:endParaRPr lang="en-US" sz="65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0" lvl="0" indent="-342900">
              <a:lnSpc>
                <a:spcPct val="150000"/>
              </a:lnSpc>
              <a:spcBef>
                <a:spcPts val="0"/>
              </a:spcBef>
              <a:spcAft>
                <a:spcPts val="0"/>
              </a:spcAft>
              <a:buFont typeface="+mj-lt"/>
              <a:buAutoNum type="arabicPeriod"/>
              <a:tabLst>
                <a:tab pos="457200" algn="l"/>
              </a:tabLst>
            </a:pP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Kansas Department of Health and Environment. (2021).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KDHE Launches New Initiatives to Address Maternal Mortality. </a:t>
            </a:r>
            <a:r>
              <a:rPr lang="en-US" sz="650" u="sng"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hlinkClick r:id="rId4"/>
              </a:rPr>
              <a:t>https://www.coronavirus.kdheks.gov/CivicAlerts.aspx?AID=86</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342900" marR="0" lvl="0" indent="-342900">
              <a:lnSpc>
                <a:spcPct val="150000"/>
              </a:lnSpc>
              <a:spcBef>
                <a:spcPts val="0"/>
              </a:spcBef>
              <a:spcAft>
                <a:spcPts val="0"/>
              </a:spcAft>
              <a:buFont typeface="+mj-lt"/>
              <a:buAutoNum type="arabicPeriod"/>
              <a:tabLst>
                <a:tab pos="457200" algn="l"/>
              </a:tabLst>
            </a:pP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Kansas Department of Health and Environment. (2023). Kansas Title V Maternal &amp; Child Health Service Manual (Rev. ed.).</a:t>
            </a:r>
          </a:p>
          <a:p>
            <a:pPr marL="342900" marR="0" lvl="0" indent="-342900">
              <a:lnSpc>
                <a:spcPct val="150000"/>
              </a:lnSpc>
              <a:spcBef>
                <a:spcPts val="0"/>
              </a:spcBef>
              <a:spcAft>
                <a:spcPts val="0"/>
              </a:spcAft>
              <a:buFont typeface="+mj-lt"/>
              <a:buAutoNum type="arabicPeriod"/>
              <a:tabLst>
                <a:tab pos="457200" algn="l"/>
              </a:tabLst>
            </a:pP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Kansas Department of Health and Environment. Kansas Maternal Mortality Report, 2016-2020. December 2023.</a:t>
            </a:r>
          </a:p>
          <a:p>
            <a:pPr marL="342900" marR="0" lvl="0" indent="-342900">
              <a:lnSpc>
                <a:spcPct val="150000"/>
              </a:lnSpc>
              <a:spcBef>
                <a:spcPts val="0"/>
              </a:spcBef>
              <a:spcAft>
                <a:spcPts val="0"/>
              </a:spcAft>
              <a:buFont typeface="+mj-lt"/>
              <a:buAutoNum type="arabicPeriod"/>
              <a:tabLst>
                <a:tab pos="457200" algn="l"/>
              </a:tabLst>
            </a:pP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Kansas Maternal and Child Health. (2024).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Psychiatric Consultation Care Coordination. </a:t>
            </a:r>
            <a:r>
              <a:rPr lang="en-US" sz="650" u="sng"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hlinkClick r:id="rId5"/>
              </a:rPr>
              <a:t>https://www.kansasmch.org/psychiatric-consultation-care-coordination.asp</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65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0" lvl="0" indent="-342900">
              <a:lnSpc>
                <a:spcPct val="150000"/>
              </a:lnSpc>
              <a:spcBef>
                <a:spcPts val="0"/>
              </a:spcBef>
              <a:spcAft>
                <a:spcPts val="0"/>
              </a:spcAft>
              <a:buFont typeface="+mj-lt"/>
              <a:buAutoNum type="arabicPeriod"/>
              <a:tabLst>
                <a:tab pos="457200" algn="l"/>
              </a:tabLst>
            </a:pP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Katella, K. (2023). Maternal Mortality Is on the Rise: 8 Things to Know.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Yale Medicine, Yale Medicine</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22</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a:t>
            </a:r>
          </a:p>
          <a:p>
            <a:pPr marL="342900" marR="0" lvl="0" indent="-342900">
              <a:lnSpc>
                <a:spcPct val="150000"/>
              </a:lnSpc>
              <a:spcBef>
                <a:spcPts val="0"/>
              </a:spcBef>
              <a:spcAft>
                <a:spcPts val="0"/>
              </a:spcAft>
              <a:buFont typeface="+mj-lt"/>
              <a:buAutoNum type="arabicPeriod"/>
              <a:tabLst>
                <a:tab pos="457200" algn="l"/>
              </a:tabLst>
            </a:pP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Munk-Olsen, T., </a:t>
            </a:r>
            <a:r>
              <a:rPr lang="en-US" sz="650" dirty="0" err="1">
                <a:effectLst/>
                <a:latin typeface="Times New Roman" panose="02020603050405020304" pitchFamily="18" charset="0"/>
                <a:ea typeface="Times New Roman" panose="02020603050405020304" pitchFamily="18" charset="0"/>
                <a:cs typeface="Times New Roman" panose="02020603050405020304" pitchFamily="18" charset="0"/>
              </a:rPr>
              <a:t>Maegbaek</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M. L., Johannsen, B. M., Liu, X., Howard, L. M., Di Florio, A., ... &amp; Meltzer-Brody, S. (2016). Perinatal psychiatric episodes: a population-based study on treatment incidence and prevalence.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Translational Psychiatry</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6</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(10), e919-e919. </a:t>
            </a:r>
          </a:p>
          <a:p>
            <a:pPr marL="342900" marR="0" lvl="0" indent="-342900">
              <a:lnSpc>
                <a:spcPct val="150000"/>
              </a:lnSpc>
              <a:spcBef>
                <a:spcPts val="0"/>
              </a:spcBef>
              <a:spcAft>
                <a:spcPts val="0"/>
              </a:spcAft>
              <a:buFont typeface="+mj-lt"/>
              <a:buAutoNum type="arabicPeriod"/>
              <a:tabLst>
                <a:tab pos="457200" algn="l"/>
              </a:tabLst>
            </a:pP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Norman, J. E., &amp; Reynolds, R. (2011). The consequences of obesity and excess weight gain in pregnancy.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Proceedings of the Nutrition Society</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70</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(4), 450-456.</a:t>
            </a:r>
          </a:p>
          <a:p>
            <a:pPr marL="342900" marR="0" lvl="0" indent="-342900">
              <a:lnSpc>
                <a:spcPct val="150000"/>
              </a:lnSpc>
              <a:spcBef>
                <a:spcPts val="0"/>
              </a:spcBef>
              <a:spcAft>
                <a:spcPts val="0"/>
              </a:spcAft>
              <a:buFont typeface="+mj-lt"/>
              <a:buAutoNum type="arabicPeriod"/>
              <a:tabLst>
                <a:tab pos="457200" algn="l"/>
              </a:tabLst>
            </a:pP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Patton, G. C., Romaniuk, H., Spry, E., Coffey, C., Olsson, C., Doyle, L. W., ... &amp; Brown, S. (2015). Prediction of perinatal depression from adolescence and before conception (VIHCS): 20-year prospective cohort study.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The Lancet</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386</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(9996), 875-883.</a:t>
            </a:r>
          </a:p>
          <a:p>
            <a:pPr marL="342900" marR="0" lvl="0" indent="-342900">
              <a:lnSpc>
                <a:spcPct val="150000"/>
              </a:lnSpc>
              <a:spcBef>
                <a:spcPts val="0"/>
              </a:spcBef>
              <a:spcAft>
                <a:spcPts val="0"/>
              </a:spcAft>
              <a:buFont typeface="+mj-lt"/>
              <a:buAutoNum type="arabicPeriod"/>
              <a:tabLst>
                <a:tab pos="457200" algn="l"/>
              </a:tabLst>
            </a:pP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Power to Decide. (2020).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One Key Question Online. </a:t>
            </a:r>
            <a:r>
              <a:rPr lang="en-US" sz="650" u="sng"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hlinkClick r:id="rId6"/>
              </a:rPr>
              <a:t>https://powertodecide.org/what-we-do/information/resource-library/one-key-question-online</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342900" marR="0" lvl="0" indent="-342900">
              <a:lnSpc>
                <a:spcPct val="150000"/>
              </a:lnSpc>
              <a:spcBef>
                <a:spcPts val="0"/>
              </a:spcBef>
              <a:spcAft>
                <a:spcPts val="0"/>
              </a:spcAft>
              <a:buFont typeface="+mj-lt"/>
              <a:buAutoNum type="arabicPeriod"/>
              <a:tabLst>
                <a:tab pos="457200" algn="l"/>
              </a:tabLst>
            </a:pP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St Clair, S., Dearden, S., Clark, L., &amp; Simonsen, S. E. (2023). Some key questions: Pregnancy intention screening by community health workers.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Women's Health</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19</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17455057231213735.</a:t>
            </a:r>
          </a:p>
          <a:p>
            <a:pPr marL="342900" marR="0" lvl="0" indent="-342900">
              <a:lnSpc>
                <a:spcPct val="150000"/>
              </a:lnSpc>
              <a:spcBef>
                <a:spcPts val="0"/>
              </a:spcBef>
              <a:spcAft>
                <a:spcPts val="0"/>
              </a:spcAft>
              <a:buFont typeface="+mj-lt"/>
              <a:buAutoNum type="arabicPeriod"/>
              <a:tabLst>
                <a:tab pos="457200" algn="l"/>
              </a:tabLst>
            </a:pPr>
            <a:r>
              <a:rPr lang="en-US" sz="650" dirty="0" err="1">
                <a:effectLst/>
                <a:latin typeface="Times New Roman" panose="02020603050405020304" pitchFamily="18" charset="0"/>
                <a:ea typeface="Times New Roman" panose="02020603050405020304" pitchFamily="18" charset="0"/>
                <a:cs typeface="Times New Roman" panose="02020603050405020304" pitchFamily="18" charset="0"/>
              </a:rPr>
              <a:t>Tikkanen</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R., Gunja, M. Z., FitzGerald, M., &amp; </a:t>
            </a:r>
            <a:r>
              <a:rPr lang="en-US" sz="650" dirty="0" err="1">
                <a:effectLst/>
                <a:latin typeface="Times New Roman" panose="02020603050405020304" pitchFamily="18" charset="0"/>
                <a:ea typeface="Times New Roman" panose="02020603050405020304" pitchFamily="18" charset="0"/>
                <a:cs typeface="Times New Roman" panose="02020603050405020304" pitchFamily="18" charset="0"/>
              </a:rPr>
              <a:t>Zephyrin</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L. (2020). Maternal mortality and maternity care in the United States compared to 10 other developed countries.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The Commonwealth Fund</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10</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22.</a:t>
            </a:r>
          </a:p>
          <a:p>
            <a:pPr marL="342900" marR="0" lvl="0" indent="-342900">
              <a:lnSpc>
                <a:spcPct val="150000"/>
              </a:lnSpc>
              <a:spcBef>
                <a:spcPts val="0"/>
              </a:spcBef>
              <a:spcAft>
                <a:spcPts val="0"/>
              </a:spcAft>
              <a:buFont typeface="+mj-lt"/>
              <a:buAutoNum type="arabicPeriod"/>
              <a:tabLst>
                <a:tab pos="457200" algn="l"/>
              </a:tabLst>
            </a:pPr>
            <a:r>
              <a:rPr lang="en-US" sz="650" dirty="0" err="1">
                <a:effectLst/>
                <a:latin typeface="Times New Roman" panose="02020603050405020304" pitchFamily="18" charset="0"/>
                <a:ea typeface="Times New Roman" panose="02020603050405020304" pitchFamily="18" charset="0"/>
                <a:cs typeface="Times New Roman" panose="02020603050405020304" pitchFamily="18" charset="0"/>
              </a:rPr>
              <a:t>Trost</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S., Beauregard, J., Chandra, G., </a:t>
            </a:r>
            <a:r>
              <a:rPr lang="en-US" sz="650" dirty="0" err="1">
                <a:effectLst/>
                <a:latin typeface="Times New Roman" panose="02020603050405020304" pitchFamily="18" charset="0"/>
                <a:ea typeface="Times New Roman" panose="02020603050405020304" pitchFamily="18" charset="0"/>
                <a:cs typeface="Times New Roman" panose="02020603050405020304" pitchFamily="18" charset="0"/>
              </a:rPr>
              <a:t>Njie</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F., Berry, J., Harvey, A., &amp; Goodman, D. A. (2022). Pregnancy-related deaths: data from maternal mortality review committees in 36 US states, 2017–2019.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Education</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45</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(10), 1-0. </a:t>
            </a:r>
          </a:p>
          <a:p>
            <a:pPr marL="342900" marR="0" lvl="0" indent="-342900">
              <a:lnSpc>
                <a:spcPct val="150000"/>
              </a:lnSpc>
              <a:spcBef>
                <a:spcPts val="0"/>
              </a:spcBef>
              <a:spcAft>
                <a:spcPts val="0"/>
              </a:spcAft>
              <a:buFont typeface="+mj-lt"/>
              <a:buAutoNum type="arabicPeriod"/>
              <a:tabLst>
                <a:tab pos="457200" algn="l"/>
              </a:tabLst>
            </a:pP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Wisner, K. L., Sit, D. K., </a:t>
            </a:r>
            <a:r>
              <a:rPr lang="en-US" sz="650" dirty="0" err="1">
                <a:effectLst/>
                <a:latin typeface="Times New Roman" panose="02020603050405020304" pitchFamily="18" charset="0"/>
                <a:ea typeface="Times New Roman" panose="02020603050405020304" pitchFamily="18" charset="0"/>
                <a:cs typeface="Times New Roman" panose="02020603050405020304" pitchFamily="18" charset="0"/>
              </a:rPr>
              <a:t>McShea</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M. C., Rizzo, D. M., </a:t>
            </a:r>
            <a:r>
              <a:rPr lang="en-US" sz="650" dirty="0" err="1">
                <a:effectLst/>
                <a:latin typeface="Times New Roman" panose="02020603050405020304" pitchFamily="18" charset="0"/>
                <a:ea typeface="Times New Roman" panose="02020603050405020304" pitchFamily="18" charset="0"/>
                <a:cs typeface="Times New Roman" panose="02020603050405020304" pitchFamily="18" charset="0"/>
              </a:rPr>
              <a:t>Zoretich</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R. A., Hughes, C. L., ... &amp; </a:t>
            </a:r>
            <a:r>
              <a:rPr lang="en-US" sz="650" dirty="0" err="1">
                <a:effectLst/>
                <a:latin typeface="Times New Roman" panose="02020603050405020304" pitchFamily="18" charset="0"/>
                <a:ea typeface="Times New Roman" panose="02020603050405020304" pitchFamily="18" charset="0"/>
                <a:cs typeface="Times New Roman" panose="02020603050405020304" pitchFamily="18" charset="0"/>
              </a:rPr>
              <a:t>Hanusa</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B. H. (2013). Onset timing, thoughts of self-harm, and diagnoses in postpartum women with screen-positive depression findings.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JAMA psychiatry</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650" i="1" dirty="0">
                <a:effectLst/>
                <a:latin typeface="Times New Roman" panose="02020603050405020304" pitchFamily="18" charset="0"/>
                <a:ea typeface="Times New Roman" panose="02020603050405020304" pitchFamily="18" charset="0"/>
                <a:cs typeface="Times New Roman" panose="02020603050405020304" pitchFamily="18" charset="0"/>
              </a:rPr>
              <a:t>70</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(5), 490-498.</a:t>
            </a:r>
          </a:p>
          <a:p>
            <a:pPr marL="342900" marR="0" lvl="0" indent="-342900">
              <a:lnSpc>
                <a:spcPct val="150000"/>
              </a:lnSpc>
              <a:spcBef>
                <a:spcPts val="0"/>
              </a:spcBef>
              <a:spcAft>
                <a:spcPts val="0"/>
              </a:spcAft>
              <a:buFont typeface="+mj-lt"/>
              <a:buAutoNum type="arabicPeriod"/>
              <a:tabLst>
                <a:tab pos="457200" algn="l"/>
              </a:tabLst>
            </a:pP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World Health Organization (WHO). (n.d.) ASSIST Project- Alcohol, Smoking, and Substance Involvement Screening Test. Retrieved from </a:t>
            </a:r>
            <a:r>
              <a:rPr lang="en-US" sz="650" u="sng"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hlinkClick r:id="rId7"/>
              </a:rPr>
              <a:t>https://www.who.int/substance_abuse/activities/assist/en/</a:t>
            </a:r>
            <a:r>
              <a:rPr lang="en-US" sz="650" dirty="0">
                <a:effectLst/>
                <a:latin typeface="Times New Roman" panose="02020603050405020304" pitchFamily="18" charset="0"/>
                <a:ea typeface="Times New Roman" panose="02020603050405020304" pitchFamily="18" charset="0"/>
                <a:cs typeface="Times New Roman" panose="02020603050405020304" pitchFamily="18" charset="0"/>
              </a:rPr>
              <a:t> </a:t>
            </a:r>
          </a:p>
          <a:p>
            <a:endParaRPr lang="en-US" sz="700" dirty="0">
              <a:effectLst/>
              <a:latin typeface="Times New Roman" panose="02020603050405020304" pitchFamily="18" charset="0"/>
              <a:ea typeface="Times New Roman" panose="02020603050405020304" pitchFamily="18" charset="0"/>
            </a:endParaRPr>
          </a:p>
          <a:p>
            <a:endParaRPr lang="en-US" sz="800" dirty="0">
              <a:effectLst/>
              <a:latin typeface="Times New Roman" panose="02020603050405020304" pitchFamily="18" charset="0"/>
              <a:ea typeface="Times New Roman" panose="02020603050405020304" pitchFamily="18" charset="0"/>
            </a:endParaRPr>
          </a:p>
          <a:p>
            <a:endParaRPr lang="en-US" sz="1800" dirty="0">
              <a:effectLst/>
              <a:latin typeface="Times New Roman" panose="02020603050405020304" pitchFamily="18" charset="0"/>
              <a:ea typeface="Times New Roman" panose="02020603050405020304" pitchFamily="18" charset="0"/>
            </a:endParaRPr>
          </a:p>
          <a:p>
            <a:endParaRPr lang="en-US" sz="1800" dirty="0">
              <a:effectLst/>
              <a:latin typeface="Times New Roman" panose="02020603050405020304" pitchFamily="18" charset="0"/>
              <a:ea typeface="Times New Roman" panose="02020603050405020304" pitchFamily="18" charset="0"/>
            </a:endParaRPr>
          </a:p>
          <a:p>
            <a:endParaRPr lang="en-US" sz="1800" dirty="0">
              <a:effectLst/>
              <a:latin typeface="Times New Roman" panose="02020603050405020304" pitchFamily="18" charset="0"/>
              <a:ea typeface="Times New Roman" panose="02020603050405020304" pitchFamily="18" charset="0"/>
            </a:endParaRPr>
          </a:p>
          <a:p>
            <a:endParaRPr lang="en-US" sz="1800" dirty="0">
              <a:effectLst/>
              <a:latin typeface="Times New Roman" panose="02020603050405020304" pitchFamily="18" charset="0"/>
              <a:ea typeface="Times New Roman" panose="02020603050405020304" pitchFamily="18" charset="0"/>
            </a:endParaRPr>
          </a:p>
          <a:p>
            <a:endParaRPr lang="en-US" sz="1200" dirty="0">
              <a:effectLst/>
              <a:latin typeface="Times New Roman" panose="02020603050405020304" pitchFamily="18" charset="0"/>
              <a:ea typeface="Times New Roman" panose="02020603050405020304" pitchFamily="18" charset="0"/>
            </a:endParaRPr>
          </a:p>
          <a:p>
            <a:endParaRPr lang="en-US" sz="2000" dirty="0">
              <a:latin typeface="+mj-lt"/>
            </a:endParaRPr>
          </a:p>
        </p:txBody>
      </p:sp>
    </p:spTree>
    <p:extLst>
      <p:ext uri="{BB962C8B-B14F-4D97-AF65-F5344CB8AC3E}">
        <p14:creationId xmlns:p14="http://schemas.microsoft.com/office/powerpoint/2010/main" val="55709178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F9D8A61-5607-988F-E3A1-46D374295D79}"/>
              </a:ext>
            </a:extLst>
          </p:cNvPr>
          <p:cNvSpPr>
            <a:spLocks noGrp="1"/>
          </p:cNvSpPr>
          <p:nvPr>
            <p:ph type="ctrTitle"/>
          </p:nvPr>
        </p:nvSpPr>
        <p:spPr/>
        <p:txBody>
          <a:bodyPr/>
          <a:lstStyle/>
          <a:p>
            <a:r>
              <a:rPr lang="en-US" b="1" dirty="0"/>
              <a:t>THANK YOU!</a:t>
            </a:r>
            <a:br>
              <a:rPr lang="en-US" dirty="0"/>
            </a:br>
            <a:endParaRPr lang="en-US" dirty="0"/>
          </a:p>
        </p:txBody>
      </p:sp>
      <p:sp>
        <p:nvSpPr>
          <p:cNvPr id="2" name="Subtitle 1">
            <a:extLst>
              <a:ext uri="{FF2B5EF4-FFF2-40B4-BE49-F238E27FC236}">
                <a16:creationId xmlns:a16="http://schemas.microsoft.com/office/drawing/2014/main" id="{5D7FC8E2-53D1-732A-A406-693C5AB6DAAC}"/>
              </a:ext>
            </a:extLst>
          </p:cNvPr>
          <p:cNvSpPr>
            <a:spLocks noGrp="1"/>
          </p:cNvSpPr>
          <p:nvPr>
            <p:ph type="subTitle" idx="1"/>
          </p:nvPr>
        </p:nvSpPr>
        <p:spPr>
          <a:xfrm>
            <a:off x="1371600" y="2043113"/>
            <a:ext cx="6400800" cy="1314450"/>
          </a:xfrm>
        </p:spPr>
        <p:txBody>
          <a:bodyPr/>
          <a:lstStyle/>
          <a:p>
            <a:r>
              <a:rPr lang="en-US" b="1" dirty="0"/>
              <a:t>Any questions?</a:t>
            </a:r>
          </a:p>
        </p:txBody>
      </p:sp>
    </p:spTree>
    <p:extLst>
      <p:ext uri="{BB962C8B-B14F-4D97-AF65-F5344CB8AC3E}">
        <p14:creationId xmlns:p14="http://schemas.microsoft.com/office/powerpoint/2010/main" val="9767688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C37027E-5952-99B1-1386-36B3FB17565B}"/>
              </a:ext>
            </a:extLst>
          </p:cNvPr>
          <p:cNvSpPr>
            <a:spLocks noGrp="1"/>
          </p:cNvSpPr>
          <p:nvPr>
            <p:ph type="title"/>
          </p:nvPr>
        </p:nvSpPr>
        <p:spPr/>
        <p:txBody>
          <a:bodyPr/>
          <a:lstStyle/>
          <a:p>
            <a:r>
              <a:rPr lang="en-US" b="1" dirty="0"/>
              <a:t>APPLIED PRACTICAL EXPERIENCE</a:t>
            </a:r>
          </a:p>
        </p:txBody>
      </p:sp>
      <p:sp>
        <p:nvSpPr>
          <p:cNvPr id="6" name="Content Placeholder 5">
            <a:extLst>
              <a:ext uri="{FF2B5EF4-FFF2-40B4-BE49-F238E27FC236}">
                <a16:creationId xmlns:a16="http://schemas.microsoft.com/office/drawing/2014/main" id="{CAB45D78-5871-E37D-36F6-0547997E27B1}"/>
              </a:ext>
            </a:extLst>
          </p:cNvPr>
          <p:cNvSpPr>
            <a:spLocks noGrp="1"/>
          </p:cNvSpPr>
          <p:nvPr>
            <p:ph idx="1"/>
          </p:nvPr>
        </p:nvSpPr>
        <p:spPr/>
        <p:txBody>
          <a:bodyPr/>
          <a:lstStyle/>
          <a:p>
            <a:pPr marL="0" indent="0">
              <a:buNone/>
            </a:pPr>
            <a:r>
              <a:rPr lang="en-US" b="1" dirty="0"/>
              <a:t>Kansas Department of Health and Environment – Bureau of Family Health’s - Maternal and Child Health Women and Maternal Program</a:t>
            </a:r>
            <a:r>
              <a:rPr lang="en-US" b="1" baseline="30000" dirty="0"/>
              <a:t>8</a:t>
            </a:r>
            <a:endParaRPr lang="en-US" b="1" dirty="0"/>
          </a:p>
          <a:p>
            <a:r>
              <a:rPr lang="en-US" sz="2400" dirty="0"/>
              <a:t>“The purpose of the MCH Program’s women and maternal services is to improve health outcomes for all women, including pregnancy outcomes for mothers, by decreasing the incidence of maternal complications, including maternal mortality and morbidity, and chronic disease.”</a:t>
            </a:r>
          </a:p>
          <a:p>
            <a:pPr marL="457200" lvl="1" indent="0" algn="r">
              <a:buNone/>
            </a:pPr>
            <a:r>
              <a:rPr lang="en-US" dirty="0"/>
              <a:t>												</a:t>
            </a:r>
            <a:r>
              <a:rPr lang="en-US" sz="1050" dirty="0"/>
              <a:t>	</a:t>
            </a:r>
            <a:endParaRPr lang="en-US" dirty="0"/>
          </a:p>
        </p:txBody>
      </p:sp>
    </p:spTree>
    <p:extLst>
      <p:ext uri="{BB962C8B-B14F-4D97-AF65-F5344CB8AC3E}">
        <p14:creationId xmlns:p14="http://schemas.microsoft.com/office/powerpoint/2010/main" val="11578465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F9D8A61-5607-988F-E3A1-46D374295D79}"/>
              </a:ext>
            </a:extLst>
          </p:cNvPr>
          <p:cNvSpPr>
            <a:spLocks noGrp="1"/>
          </p:cNvSpPr>
          <p:nvPr>
            <p:ph type="title"/>
          </p:nvPr>
        </p:nvSpPr>
        <p:spPr>
          <a:xfrm>
            <a:off x="685800" y="2060972"/>
            <a:ext cx="7772400" cy="1021556"/>
          </a:xfrm>
        </p:spPr>
        <p:txBody>
          <a:bodyPr/>
          <a:lstStyle/>
          <a:p>
            <a:r>
              <a:rPr lang="en-US" dirty="0"/>
              <a:t>Ape objectives and activities</a:t>
            </a:r>
          </a:p>
        </p:txBody>
      </p:sp>
    </p:spTree>
    <p:extLst>
      <p:ext uri="{BB962C8B-B14F-4D97-AF65-F5344CB8AC3E}">
        <p14:creationId xmlns:p14="http://schemas.microsoft.com/office/powerpoint/2010/main" val="21996109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11DC2F-2B37-EB08-19E5-A832CACCCDA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3E5ADCC-F4E6-A503-AE3D-EC6C68351BD0}"/>
              </a:ext>
            </a:extLst>
          </p:cNvPr>
          <p:cNvSpPr>
            <a:spLocks noGrp="1"/>
          </p:cNvSpPr>
          <p:nvPr>
            <p:ph type="title"/>
          </p:nvPr>
        </p:nvSpPr>
        <p:spPr/>
        <p:txBody>
          <a:bodyPr/>
          <a:lstStyle/>
          <a:p>
            <a:r>
              <a:rPr lang="en-US" b="1" dirty="0"/>
              <a:t>APE OBJECTIVES</a:t>
            </a:r>
          </a:p>
        </p:txBody>
      </p:sp>
      <p:sp>
        <p:nvSpPr>
          <p:cNvPr id="5" name="Content Placeholder 4">
            <a:extLst>
              <a:ext uri="{FF2B5EF4-FFF2-40B4-BE49-F238E27FC236}">
                <a16:creationId xmlns:a16="http://schemas.microsoft.com/office/drawing/2014/main" id="{147547E8-1BCB-0E65-DA16-8914802DD57A}"/>
              </a:ext>
            </a:extLst>
          </p:cNvPr>
          <p:cNvSpPr>
            <a:spLocks noGrp="1"/>
          </p:cNvSpPr>
          <p:nvPr>
            <p:ph idx="1"/>
          </p:nvPr>
        </p:nvSpPr>
        <p:spPr/>
        <p:txBody>
          <a:bodyPr/>
          <a:lstStyle/>
          <a:p>
            <a:pPr marL="514350" indent="-514350">
              <a:buFont typeface="+mj-lt"/>
              <a:buAutoNum type="arabicPeriod"/>
            </a:pPr>
            <a:r>
              <a:rPr lang="en-US" sz="2000" b="1" dirty="0">
                <a:latin typeface="+mj-lt"/>
              </a:rPr>
              <a:t>Gain knowledge of current maternal health initiatives in Kansas and their impact on maternal health outcomes</a:t>
            </a:r>
          </a:p>
          <a:p>
            <a:pPr marL="514350" indent="-514350">
              <a:buFont typeface="+mj-lt"/>
              <a:buAutoNum type="arabicPeriod"/>
            </a:pPr>
            <a:r>
              <a:rPr lang="en-US" sz="2000" b="1" dirty="0">
                <a:effectLst/>
                <a:latin typeface="+mj-lt"/>
                <a:ea typeface="Times New Roman" panose="02020603050405020304" pitchFamily="18" charset="0"/>
              </a:rPr>
              <a:t>Review and analyze the Kansas Maternal Mortality Review Committee’s (KMMRC) and C</a:t>
            </a:r>
            <a:r>
              <a:rPr lang="en-US" sz="2000" b="1" dirty="0">
                <a:latin typeface="+mj-lt"/>
                <a:ea typeface="Times New Roman" panose="02020603050405020304" pitchFamily="18" charset="0"/>
              </a:rPr>
              <a:t>enter for Disease Control and Prevention’s (CDC) Pregnancy Risk Assessment Monitoring System’s (PRAMS) </a:t>
            </a:r>
            <a:r>
              <a:rPr lang="en-US" sz="2000" b="1" dirty="0">
                <a:effectLst/>
                <a:latin typeface="+mj-lt"/>
                <a:ea typeface="Times New Roman" panose="02020603050405020304" pitchFamily="18" charset="0"/>
              </a:rPr>
              <a:t>data to identify trends and factors influencing maternal and child health.</a:t>
            </a:r>
            <a:endParaRPr lang="en-US" sz="2000" b="1" dirty="0">
              <a:latin typeface="+mj-lt"/>
              <a:ea typeface="Times New Roman" panose="02020603050405020304" pitchFamily="18" charset="0"/>
            </a:endParaRPr>
          </a:p>
          <a:p>
            <a:pPr marL="514350" indent="-514350">
              <a:buFont typeface="+mj-lt"/>
              <a:buAutoNum type="arabicPeriod"/>
            </a:pPr>
            <a:r>
              <a:rPr lang="en-US" sz="2000" b="1" dirty="0">
                <a:effectLst/>
                <a:latin typeface="+mj-lt"/>
                <a:ea typeface="Times New Roman" panose="02020603050405020304" pitchFamily="18" charset="0"/>
              </a:rPr>
              <a:t>Evaluate perceived barriers, challenges, and gaps in implementing maternal health initiatives within Kansas communities.</a:t>
            </a:r>
            <a:endParaRPr lang="en-US" sz="2000" b="1" dirty="0">
              <a:latin typeface="+mj-lt"/>
              <a:ea typeface="Times New Roman" panose="02020603050405020304" pitchFamily="18" charset="0"/>
            </a:endParaRPr>
          </a:p>
          <a:p>
            <a:pPr marL="514350" indent="-514350">
              <a:buFont typeface="+mj-lt"/>
              <a:buAutoNum type="arabicPeriod"/>
            </a:pPr>
            <a:r>
              <a:rPr lang="en-US" sz="2000" b="1" dirty="0">
                <a:effectLst/>
                <a:latin typeface="+mj-lt"/>
                <a:ea typeface="Times New Roman" panose="02020603050405020304" pitchFamily="18" charset="0"/>
              </a:rPr>
              <a:t>Create informative materials, such as infographics and surveys, to communicate findings and recommendations regarding maternal health issues to various audiences. </a:t>
            </a:r>
          </a:p>
          <a:p>
            <a:pPr marL="514350" indent="-514350">
              <a:buFont typeface="+mj-lt"/>
              <a:buAutoNum type="arabicPeriod"/>
            </a:pPr>
            <a:endParaRPr lang="en-US" dirty="0"/>
          </a:p>
        </p:txBody>
      </p:sp>
    </p:spTree>
    <p:extLst>
      <p:ext uri="{BB962C8B-B14F-4D97-AF65-F5344CB8AC3E}">
        <p14:creationId xmlns:p14="http://schemas.microsoft.com/office/powerpoint/2010/main" val="26397346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B7FB8A-8291-1E9B-CFE7-BD0C634BC42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C60DA19-C0BC-03B1-2B81-1216F6696D7E}"/>
              </a:ext>
            </a:extLst>
          </p:cNvPr>
          <p:cNvSpPr>
            <a:spLocks noGrp="1"/>
          </p:cNvSpPr>
          <p:nvPr>
            <p:ph type="title"/>
          </p:nvPr>
        </p:nvSpPr>
        <p:spPr/>
        <p:txBody>
          <a:bodyPr/>
          <a:lstStyle/>
          <a:p>
            <a:r>
              <a:rPr lang="en-US" b="1" dirty="0"/>
              <a:t>APE ACTIVITIES</a:t>
            </a:r>
          </a:p>
        </p:txBody>
      </p:sp>
      <p:sp>
        <p:nvSpPr>
          <p:cNvPr id="5" name="Content Placeholder 4">
            <a:extLst>
              <a:ext uri="{FF2B5EF4-FFF2-40B4-BE49-F238E27FC236}">
                <a16:creationId xmlns:a16="http://schemas.microsoft.com/office/drawing/2014/main" id="{9418BD0E-F82F-166E-6B4F-0EB485BE6223}"/>
              </a:ext>
            </a:extLst>
          </p:cNvPr>
          <p:cNvSpPr>
            <a:spLocks noGrp="1"/>
          </p:cNvSpPr>
          <p:nvPr>
            <p:ph idx="1"/>
          </p:nvPr>
        </p:nvSpPr>
        <p:spPr/>
        <p:txBody>
          <a:bodyPr/>
          <a:lstStyle/>
          <a:p>
            <a:pPr marL="514350" indent="-514350">
              <a:buFont typeface="+mj-lt"/>
              <a:buAutoNum type="arabicPeriod"/>
            </a:pPr>
            <a:r>
              <a:rPr lang="en-US" sz="2000" b="1" dirty="0"/>
              <a:t>Attended Kansas Maternal and Child Health Council meeting and Kansas Maternal Health Innovation Task Force (KMHITF) meeting</a:t>
            </a:r>
          </a:p>
          <a:p>
            <a:pPr marL="514350" indent="-514350">
              <a:buFont typeface="+mj-lt"/>
              <a:buAutoNum type="arabicPeriod"/>
            </a:pPr>
            <a:r>
              <a:rPr lang="en-US" sz="2000" b="1" dirty="0"/>
              <a:t>Reviewed the KMMRC’s recommendations and the health initiatives the KDHE and the Kansas Perinatal Quality Collaborative (KPQC) have to address them. </a:t>
            </a:r>
          </a:p>
          <a:p>
            <a:pPr marL="514350" indent="-514350">
              <a:buFont typeface="+mj-lt"/>
              <a:buAutoNum type="arabicPeriod"/>
            </a:pPr>
            <a:r>
              <a:rPr lang="en-US" sz="2000" b="1" dirty="0"/>
              <a:t>Developed infographics surrounding pregnancy-related deaths and the CDC PRAMS data for Kansas to be used for information sharing at KMHITF meetings and published in the KMMRC report.</a:t>
            </a:r>
          </a:p>
          <a:p>
            <a:pPr marL="514350" indent="-514350">
              <a:buFont typeface="+mj-lt"/>
              <a:buAutoNum type="arabicPeriod"/>
            </a:pPr>
            <a:r>
              <a:rPr lang="en-US" sz="2000" b="1" dirty="0"/>
              <a:t>Created a survey for MHITF members to assess their perceived barriers, challenges, gaps, and achievements of Kansas maternal health initiatives.</a:t>
            </a:r>
          </a:p>
        </p:txBody>
      </p:sp>
    </p:spTree>
    <p:extLst>
      <p:ext uri="{BB962C8B-B14F-4D97-AF65-F5344CB8AC3E}">
        <p14:creationId xmlns:p14="http://schemas.microsoft.com/office/powerpoint/2010/main" val="26552217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University_Widescreen_Template_Horiz_July2020.potx" id="{3459171C-7422-D447-8EC6-0D4BD2EA01CB}" vid="{0E0B95AE-4A22-BB4E-AFBE-94B43768EE5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2.xml><?xml version="1.0" encoding="utf-8"?>
<ds:datastoreItem xmlns:ds="http://schemas.openxmlformats.org/officeDocument/2006/customXml" ds:itemID="{7B6F2769-7194-4217-93D3-3AF3A4742282}">
  <ds:schemaRefs>
    <ds:schemaRef ds:uri="http://schemas.microsoft.com/sharepoint/v3/fields"/>
    <ds:schemaRef ds:uri="http://purl.org/dc/terms/"/>
    <ds:schemaRef ds:uri="http://schemas.microsoft.com/office/2006/documentManagement/types"/>
    <ds:schemaRef ds:uri="http://schemas.microsoft.com/office/2006/metadata/properties"/>
    <ds:schemaRef ds:uri="http://purl.org/dc/elements/1.1/"/>
    <ds:schemaRef ds:uri="http://schemas.microsoft.com/office/infopath/2007/PartnerControls"/>
    <ds:schemaRef ds:uri="http://purl.org/dc/dcmitype/"/>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Horizontal-PPT-Template</Template>
  <TotalTime>9490</TotalTime>
  <Words>5920</Words>
  <Application>Microsoft Office PowerPoint</Application>
  <PresentationFormat>On-screen Show (16:9)</PresentationFormat>
  <Paragraphs>547</Paragraphs>
  <Slides>57</Slides>
  <Notes>48</Notes>
  <HiddenSlides>4</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57</vt:i4>
      </vt:variant>
    </vt:vector>
  </HeadingPairs>
  <TitlesOfParts>
    <vt:vector size="66" baseType="lpstr">
      <vt:lpstr>__fkGroteskNeue_598ab8</vt:lpstr>
      <vt:lpstr>Aptos</vt:lpstr>
      <vt:lpstr>Arial</vt:lpstr>
      <vt:lpstr>Calibri</vt:lpstr>
      <vt:lpstr>Inter</vt:lpstr>
      <vt:lpstr>Lucida Sans</vt:lpstr>
      <vt:lpstr>Times New Roman</vt:lpstr>
      <vt:lpstr>var(--font-berkeley-mono)</vt:lpstr>
      <vt:lpstr>Office Theme</vt:lpstr>
      <vt:lpstr>March 2024 – October 2024 Preceptor: Alyson Dalrymple Kansas Department of Health and Environment – Bureau of Family Health Division of Public Health </vt:lpstr>
      <vt:lpstr>PowerPoint Presentation</vt:lpstr>
      <vt:lpstr>Outline</vt:lpstr>
      <vt:lpstr>aPE overview</vt:lpstr>
      <vt:lpstr>APPLIED PRACTICAL EXPERIENCE</vt:lpstr>
      <vt:lpstr>APPLIED PRACTICAL EXPERIENCE</vt:lpstr>
      <vt:lpstr>Ape objectives and activities</vt:lpstr>
      <vt:lpstr>APE OBJECTIVES</vt:lpstr>
      <vt:lpstr>APE ACTIVITIES</vt:lpstr>
      <vt:lpstr>APE TIMELINE</vt:lpstr>
      <vt:lpstr>Background</vt:lpstr>
      <vt:lpstr>BACKGROUND – NATIONAL MATERNAL LANDSCAPE</vt:lpstr>
      <vt:lpstr>BACKGROUND – NATIONAL MATERNAL LANDSCAPE</vt:lpstr>
      <vt:lpstr>BACKGROUND – NATIONAL MATERNAL LANDSCAPE</vt:lpstr>
      <vt:lpstr>BACKGROUND – KANSAS MATERNAL LANDSCAPE</vt:lpstr>
      <vt:lpstr>BACKGROUND – KMMRC RECOMMENDATIONS (2016-2020)</vt:lpstr>
      <vt:lpstr>BACKGROUND – HEALTH DISPARITIES AND HOW KDHE IS ADDRESSING THE KMMRC RECOMMENDATIONS</vt:lpstr>
      <vt:lpstr>BACKGROUND – HEALTH DISPARITIES AND HOW KDHE IS ADDRESSING THE KMMRC RECOMMENDATIONS</vt:lpstr>
      <vt:lpstr>BACKGROUND – HEALTH DISPARITIES AND HOW KDHE IS ADDRESSING THE KMMRC RECOMMENDATIONS</vt:lpstr>
      <vt:lpstr>BACKGROUND – HEALTH DISPARITIES AND HOW KDHE IS ADDRESSING THE KMMRC RECOMMENDATIONS</vt:lpstr>
      <vt:lpstr>BACKGROUND – HEALTH DISPARITIES AND HOW KDHE IS ADDRESSING THE KMMRC RECOMMENDATIONS</vt:lpstr>
      <vt:lpstr>APE Products</vt:lpstr>
      <vt:lpstr>APE PRODUCTS</vt:lpstr>
      <vt:lpstr>infographics</vt:lpstr>
      <vt:lpstr>Pregnancy-related Deaths Infographic</vt:lpstr>
      <vt:lpstr>CDC PRAMS Infographic</vt:lpstr>
      <vt:lpstr>SURVEY</vt:lpstr>
      <vt:lpstr>SURVEY OBJECTIVES</vt:lpstr>
      <vt:lpstr>SURVEY RECRUITMENT</vt:lpstr>
      <vt:lpstr>SURVEY questions</vt:lpstr>
      <vt:lpstr>Effectiveness of Maternal Health Initiatives</vt:lpstr>
      <vt:lpstr>Social Determinants of Health</vt:lpstr>
      <vt:lpstr>Community Involvement and Local Perspectives</vt:lpstr>
      <vt:lpstr>Policy and Implementation Barriers</vt:lpstr>
      <vt:lpstr>KDHE Performance Evaluation</vt:lpstr>
      <vt:lpstr>Survey Feedback</vt:lpstr>
      <vt:lpstr>Future considerations</vt:lpstr>
      <vt:lpstr>FUTURE CONSIDERATIONS</vt:lpstr>
      <vt:lpstr>FUTURE CONSIDERATIONS</vt:lpstr>
      <vt:lpstr>Mph Foundational Competencies</vt:lpstr>
      <vt:lpstr>Foundational Competencies</vt:lpstr>
      <vt:lpstr>Foundational Competencies</vt:lpstr>
      <vt:lpstr>Foundational Competencies</vt:lpstr>
      <vt:lpstr>Foundational Competencies</vt:lpstr>
      <vt:lpstr>Foundational Competencies</vt:lpstr>
      <vt:lpstr>Mph Emphasis Area Competencies</vt:lpstr>
      <vt:lpstr>POPULATION HEALTH</vt:lpstr>
      <vt:lpstr>SOCIAL, BEHAVIORAL, AND ENVIRONMENTAL INFLUENCES</vt:lpstr>
      <vt:lpstr>THEORY APPLICATION</vt:lpstr>
      <vt:lpstr>DEVELOPING AND EVALUATING PHYSICAL ACTIVITIES INTERVENTIONS</vt:lpstr>
      <vt:lpstr>SUPPORT EVIDENCE-BASED PRACTICE</vt:lpstr>
      <vt:lpstr>conclusion</vt:lpstr>
      <vt:lpstr>CONCLUSION</vt:lpstr>
      <vt:lpstr>ACKNOWLEDGMENTS</vt:lpstr>
      <vt:lpstr>ACKNOWLEDGMENTS</vt:lpstr>
      <vt:lpstr>REFERENCES</vt:lpstr>
      <vt:lpstr>THANK YOU!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Burks</dc:creator>
  <cp:lastModifiedBy>Anna Gregory</cp:lastModifiedBy>
  <cp:revision>2</cp:revision>
  <dcterms:created xsi:type="dcterms:W3CDTF">2022-10-03T20:13:50Z</dcterms:created>
  <dcterms:modified xsi:type="dcterms:W3CDTF">2024-10-18T14:48:14Z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ies>
</file>